
<file path=[Content_Types].xml><?xml version="1.0" encoding="utf-8"?>
<Types xmlns="http://schemas.openxmlformats.org/package/2006/content-types">
  <Default Extension="mp3" ContentType="audio/mpeg"/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1" r:id="rId18"/>
    <p:sldId id="272" r:id="rId19"/>
  </p:sldIdLst>
  <p:sldSz cx="10058400" cy="7772400"/>
  <p:notesSz cx="6858000" cy="9144000"/>
  <p:embeddedFontLst>
    <p:embeddedFont>
      <p:font typeface="AR Gansinkaisho Heavy" panose="03000900000000000000" pitchFamily="66" charset="-128"/>
      <p:regular r:id="rId21"/>
      <p:bold r:id="rId22"/>
    </p:embeddedFont>
    <p:embeddedFont>
      <p:font typeface="Elika Gorica" pitchFamily="2" charset="77"/>
      <p:regular r:id="rId23"/>
    </p:embeddedFont>
    <p:embeddedFont>
      <p:font typeface="KaiTi_GB2312" panose="02010609030101010101" pitchFamily="49" charset="-122"/>
      <p:regular r:id="rId24"/>
    </p:embeddedFont>
    <p:embeddedFont>
      <p:font typeface="More Sugar" pitchFamily="2" charset="0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28" autoAdjust="0"/>
  </p:normalViewPr>
  <p:slideViewPr>
    <p:cSldViewPr>
      <p:cViewPr varScale="1">
        <p:scale>
          <a:sx n="105" d="100"/>
          <a:sy n="105" d="100"/>
        </p:scale>
        <p:origin x="53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E8CD14-8FEF-6845-972F-6B9B20513405}" type="datetimeFigureOut">
              <a:rPr lang="fr-FR" smtClean="0"/>
              <a:t>08/01/2025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EAD5E-8F58-1443-9AD1-55D90F9EA5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4988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2EAD5E-8F58-1443-9AD1-55D90F9EA5DD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2838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sv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8.svg"/><Relationship Id="rId7" Type="http://schemas.openxmlformats.org/officeDocument/2006/relationships/image" Target="../media/image30.png"/><Relationship Id="rId12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svg"/><Relationship Id="rId11" Type="http://schemas.openxmlformats.org/officeDocument/2006/relationships/image" Target="../media/image11.svg"/><Relationship Id="rId5" Type="http://schemas.openxmlformats.org/officeDocument/2006/relationships/image" Target="../media/image16.png"/><Relationship Id="rId10" Type="http://schemas.openxmlformats.org/officeDocument/2006/relationships/image" Target="../media/image10.png"/><Relationship Id="rId4" Type="http://schemas.openxmlformats.org/officeDocument/2006/relationships/image" Target="../media/image40.jpeg"/><Relationship Id="rId9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8.svg"/><Relationship Id="rId7" Type="http://schemas.openxmlformats.org/officeDocument/2006/relationships/image" Target="../media/image31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11.svg"/><Relationship Id="rId5" Type="http://schemas.openxmlformats.org/officeDocument/2006/relationships/image" Target="../media/image17.svg"/><Relationship Id="rId10" Type="http://schemas.openxmlformats.org/officeDocument/2006/relationships/image" Target="../media/image10.png"/><Relationship Id="rId4" Type="http://schemas.openxmlformats.org/officeDocument/2006/relationships/image" Target="../media/image16.png"/><Relationship Id="rId9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8.svg"/><Relationship Id="rId7" Type="http://schemas.openxmlformats.org/officeDocument/2006/relationships/image" Target="../media/image3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11.svg"/><Relationship Id="rId10" Type="http://schemas.openxmlformats.org/officeDocument/2006/relationships/image" Target="../media/image17.svg"/><Relationship Id="rId4" Type="http://schemas.openxmlformats.org/officeDocument/2006/relationships/image" Target="../media/image10.png"/><Relationship Id="rId9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26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8.svg"/><Relationship Id="rId7" Type="http://schemas.openxmlformats.org/officeDocument/2006/relationships/image" Target="../media/image5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image" Target="../media/image53.svg"/><Relationship Id="rId7" Type="http://schemas.openxmlformats.org/officeDocument/2006/relationships/image" Target="../media/image4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55.sv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sv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8.svg"/><Relationship Id="rId7" Type="http://schemas.openxmlformats.org/officeDocument/2006/relationships/image" Target="../media/image2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10" Type="http://schemas.openxmlformats.org/officeDocument/2006/relationships/image" Target="../media/image18.png"/><Relationship Id="rId4" Type="http://schemas.openxmlformats.org/officeDocument/2006/relationships/image" Target="../media/image19.jpe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8.svg"/><Relationship Id="rId7" Type="http://schemas.openxmlformats.org/officeDocument/2006/relationships/image" Target="../media/image30.png"/><Relationship Id="rId12" Type="http://schemas.openxmlformats.org/officeDocument/2006/relationships/image" Target="../media/image11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svg"/><Relationship Id="rId11" Type="http://schemas.openxmlformats.org/officeDocument/2006/relationships/image" Target="../media/image10.png"/><Relationship Id="rId5" Type="http://schemas.openxmlformats.org/officeDocument/2006/relationships/image" Target="../media/image16.png"/><Relationship Id="rId10" Type="http://schemas.openxmlformats.org/officeDocument/2006/relationships/image" Target="../media/image32.jpeg"/><Relationship Id="rId4" Type="http://schemas.openxmlformats.org/officeDocument/2006/relationships/image" Target="../media/image29.jpe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8.svg"/><Relationship Id="rId7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svg"/><Relationship Id="rId11" Type="http://schemas.openxmlformats.org/officeDocument/2006/relationships/image" Target="../media/image18.png"/><Relationship Id="rId5" Type="http://schemas.openxmlformats.org/officeDocument/2006/relationships/image" Target="../media/image30.png"/><Relationship Id="rId10" Type="http://schemas.openxmlformats.org/officeDocument/2006/relationships/image" Target="../media/image11.svg"/><Relationship Id="rId4" Type="http://schemas.openxmlformats.org/officeDocument/2006/relationships/image" Target="../media/image33.jpe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8.svg"/><Relationship Id="rId7" Type="http://schemas.openxmlformats.org/officeDocument/2006/relationships/image" Target="../media/image39.jpeg"/><Relationship Id="rId12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11" Type="http://schemas.openxmlformats.org/officeDocument/2006/relationships/image" Target="../media/image11.svg"/><Relationship Id="rId5" Type="http://schemas.openxmlformats.org/officeDocument/2006/relationships/image" Target="../media/image37.svg"/><Relationship Id="rId10" Type="http://schemas.openxmlformats.org/officeDocument/2006/relationships/image" Target="../media/image10.png"/><Relationship Id="rId4" Type="http://schemas.openxmlformats.org/officeDocument/2006/relationships/image" Target="../media/image36.png"/><Relationship Id="rId9" Type="http://schemas.openxmlformats.org/officeDocument/2006/relationships/image" Target="../media/image1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860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47690" y="5440680"/>
            <a:ext cx="10353780" cy="1554480"/>
            <a:chOff x="0" y="0"/>
            <a:chExt cx="3609161" cy="54186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609161" cy="541867"/>
            </a:xfrm>
            <a:custGeom>
              <a:avLst/>
              <a:gdLst/>
              <a:ahLst/>
              <a:cxnLst/>
              <a:rect l="l" t="t" r="r" b="b"/>
              <a:pathLst>
                <a:path w="3609161" h="541867">
                  <a:moveTo>
                    <a:pt x="0" y="0"/>
                  </a:moveTo>
                  <a:lnTo>
                    <a:pt x="3609161" y="0"/>
                  </a:lnTo>
                  <a:lnTo>
                    <a:pt x="3609161" y="541867"/>
                  </a:lnTo>
                  <a:lnTo>
                    <a:pt x="0" y="541867"/>
                  </a:lnTo>
                  <a:close/>
                </a:path>
              </a:pathLst>
            </a:custGeom>
            <a:solidFill>
              <a:srgbClr val="E5562A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3609161" cy="58949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9281160" y="-548205"/>
            <a:ext cx="1439183" cy="1439183"/>
          </a:xfrm>
          <a:custGeom>
            <a:avLst/>
            <a:gdLst/>
            <a:ahLst/>
            <a:cxnLst/>
            <a:rect l="l" t="t" r="r" b="b"/>
            <a:pathLst>
              <a:path w="1439183" h="1439183">
                <a:moveTo>
                  <a:pt x="0" y="0"/>
                </a:moveTo>
                <a:lnTo>
                  <a:pt x="1439183" y="0"/>
                </a:lnTo>
                <a:lnTo>
                  <a:pt x="1439183" y="1439183"/>
                </a:lnTo>
                <a:lnTo>
                  <a:pt x="0" y="143918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5360816" y="171387"/>
            <a:ext cx="6985445" cy="7772400"/>
          </a:xfrm>
          <a:custGeom>
            <a:avLst/>
            <a:gdLst/>
            <a:ahLst/>
            <a:cxnLst/>
            <a:rect l="l" t="t" r="r" b="b"/>
            <a:pathLst>
              <a:path w="6985445" h="7772400">
                <a:moveTo>
                  <a:pt x="0" y="0"/>
                </a:moveTo>
                <a:lnTo>
                  <a:pt x="6985445" y="0"/>
                </a:lnTo>
                <a:lnTo>
                  <a:pt x="6985445" y="7772400"/>
                </a:lnTo>
                <a:lnTo>
                  <a:pt x="0" y="77724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0" y="0"/>
            <a:ext cx="3411753" cy="3108960"/>
          </a:xfrm>
          <a:custGeom>
            <a:avLst/>
            <a:gdLst/>
            <a:ahLst/>
            <a:cxnLst/>
            <a:rect l="l" t="t" r="r" b="b"/>
            <a:pathLst>
              <a:path w="3411753" h="3108960">
                <a:moveTo>
                  <a:pt x="0" y="0"/>
                </a:moveTo>
                <a:lnTo>
                  <a:pt x="3411753" y="0"/>
                </a:lnTo>
                <a:lnTo>
                  <a:pt x="3411753" y="3108960"/>
                </a:lnTo>
                <a:lnTo>
                  <a:pt x="0" y="310896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186880" y="3149282"/>
            <a:ext cx="8022702" cy="13119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639"/>
              </a:lnSpc>
            </a:pPr>
            <a:r>
              <a:rPr lang="en-US" sz="7599">
                <a:solidFill>
                  <a:srgbClr val="F7F5DE"/>
                </a:solidFill>
                <a:latin typeface="Elika Gorica"/>
                <a:ea typeface="Elika Gorica"/>
                <a:cs typeface="Elika Gorica"/>
                <a:sym typeface="Elika Gorica"/>
              </a:rPr>
              <a:t>Merry Christmas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3584347" y="5492830"/>
            <a:ext cx="2889705" cy="1038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</a:pPr>
            <a:r>
              <a:rPr lang="en-US" sz="5600">
                <a:solidFill>
                  <a:srgbClr val="F7F5DE"/>
                </a:solidFill>
                <a:latin typeface="KaiTi_GB2312"/>
                <a:ea typeface="KaiTi_GB2312"/>
                <a:cs typeface="KaiTi_GB2312"/>
                <a:sym typeface="KaiTi_GB2312"/>
              </a:rPr>
              <a:t>圣诞快乐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42670" y="5559505"/>
            <a:ext cx="2889705" cy="9721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</a:pPr>
            <a:r>
              <a:rPr lang="en-US" sz="5600" b="1">
                <a:solidFill>
                  <a:srgbClr val="F7F5DE"/>
                </a:solidFill>
                <a:latin typeface="AR Gansinkaisho Heavy"/>
                <a:ea typeface="AR Gansinkaisho Heavy"/>
                <a:cs typeface="AR Gansinkaisho Heavy"/>
                <a:sym typeface="AR Gansinkaisho Heavy"/>
              </a:rPr>
              <a:t>聖誕快樂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107120" y="1018222"/>
            <a:ext cx="8022702" cy="13119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639"/>
              </a:lnSpc>
            </a:pPr>
            <a:r>
              <a:rPr lang="en-US" sz="7599">
                <a:solidFill>
                  <a:srgbClr val="ECB3A8"/>
                </a:solidFill>
                <a:latin typeface="Elika Gorica"/>
                <a:ea typeface="Elika Gorica"/>
                <a:cs typeface="Elika Gorica"/>
                <a:sym typeface="Elika Gorica"/>
              </a:rPr>
              <a:t>Joyeux Noël </a:t>
            </a:r>
          </a:p>
        </p:txBody>
      </p:sp>
      <p:pic>
        <p:nvPicPr>
          <p:cNvPr id="12" name="we-wish-you-a-merry-christmas-happy-remix-background-intro-theme-277943.mp3">
            <a:hlinkClick r:id="" action="ppaction://media"/>
            <a:extLst>
              <a:ext uri="{FF2B5EF4-FFF2-40B4-BE49-F238E27FC236}">
                <a16:creationId xmlns:a16="http://schemas.microsoft.com/office/drawing/2014/main" id="{BE8B0594-2481-1944-A867-CADD953874B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562600" y="6941082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4357"/>
            <a:ext cx="10058400" cy="10058400"/>
          </a:xfrm>
          <a:custGeom>
            <a:avLst/>
            <a:gdLst/>
            <a:ahLst/>
            <a:cxnLst/>
            <a:rect l="l" t="t" r="r" b="b"/>
            <a:pathLst>
              <a:path w="10058400" h="10058400">
                <a:moveTo>
                  <a:pt x="0" y="0"/>
                </a:moveTo>
                <a:lnTo>
                  <a:pt x="10058400" y="0"/>
                </a:lnTo>
                <a:lnTo>
                  <a:pt x="10058400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260990">
            <a:off x="2166001" y="4298688"/>
            <a:ext cx="5962091" cy="2970257"/>
          </a:xfrm>
          <a:custGeom>
            <a:avLst/>
            <a:gdLst/>
            <a:ahLst/>
            <a:cxnLst/>
            <a:rect l="l" t="t" r="r" b="b"/>
            <a:pathLst>
              <a:path w="5962091" h="2970257">
                <a:moveTo>
                  <a:pt x="0" y="0"/>
                </a:moveTo>
                <a:lnTo>
                  <a:pt x="5962091" y="0"/>
                </a:lnTo>
                <a:lnTo>
                  <a:pt x="5962091" y="2970257"/>
                </a:lnTo>
                <a:lnTo>
                  <a:pt x="0" y="297025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6010" b="-765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8561568" y="5498328"/>
            <a:ext cx="1439183" cy="1439183"/>
          </a:xfrm>
          <a:custGeom>
            <a:avLst/>
            <a:gdLst/>
            <a:ahLst/>
            <a:cxnLst/>
            <a:rect l="l" t="t" r="r" b="b"/>
            <a:pathLst>
              <a:path w="1439183" h="1439183">
                <a:moveTo>
                  <a:pt x="0" y="0"/>
                </a:moveTo>
                <a:lnTo>
                  <a:pt x="1439184" y="0"/>
                </a:lnTo>
                <a:lnTo>
                  <a:pt x="1439184" y="1439184"/>
                </a:lnTo>
                <a:lnTo>
                  <a:pt x="0" y="143918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-50972" y="5043557"/>
            <a:ext cx="2786654" cy="2779688"/>
          </a:xfrm>
          <a:custGeom>
            <a:avLst/>
            <a:gdLst/>
            <a:ahLst/>
            <a:cxnLst/>
            <a:rect l="l" t="t" r="r" b="b"/>
            <a:pathLst>
              <a:path w="2786654" h="2779688">
                <a:moveTo>
                  <a:pt x="0" y="0"/>
                </a:moveTo>
                <a:lnTo>
                  <a:pt x="2786654" y="0"/>
                </a:lnTo>
                <a:lnTo>
                  <a:pt x="2786654" y="2779688"/>
                </a:lnTo>
                <a:lnTo>
                  <a:pt x="0" y="277968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604117">
            <a:off x="1558689" y="534421"/>
            <a:ext cx="6215692" cy="3022380"/>
          </a:xfrm>
          <a:custGeom>
            <a:avLst/>
            <a:gdLst/>
            <a:ahLst/>
            <a:cxnLst/>
            <a:rect l="l" t="t" r="r" b="b"/>
            <a:pathLst>
              <a:path w="6215692" h="3022380">
                <a:moveTo>
                  <a:pt x="0" y="0"/>
                </a:moveTo>
                <a:lnTo>
                  <a:pt x="6215692" y="0"/>
                </a:lnTo>
                <a:lnTo>
                  <a:pt x="6215692" y="3022380"/>
                </a:lnTo>
                <a:lnTo>
                  <a:pt x="0" y="302238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flipH="1" flipV="1">
            <a:off x="7322718" y="-50845"/>
            <a:ext cx="2786654" cy="2779688"/>
          </a:xfrm>
          <a:custGeom>
            <a:avLst/>
            <a:gdLst/>
            <a:ahLst/>
            <a:cxnLst/>
            <a:rect l="l" t="t" r="r" b="b"/>
            <a:pathLst>
              <a:path w="2786654" h="2779688">
                <a:moveTo>
                  <a:pt x="2786654" y="2779688"/>
                </a:moveTo>
                <a:lnTo>
                  <a:pt x="0" y="2779688"/>
                </a:lnTo>
                <a:lnTo>
                  <a:pt x="0" y="0"/>
                </a:lnTo>
                <a:lnTo>
                  <a:pt x="2786654" y="0"/>
                </a:lnTo>
                <a:lnTo>
                  <a:pt x="2786654" y="2779688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622763" y="777240"/>
            <a:ext cx="1439183" cy="1439183"/>
          </a:xfrm>
          <a:custGeom>
            <a:avLst/>
            <a:gdLst/>
            <a:ahLst/>
            <a:cxnLst/>
            <a:rect l="l" t="t" r="r" b="b"/>
            <a:pathLst>
              <a:path w="1439183" h="1439183">
                <a:moveTo>
                  <a:pt x="0" y="0"/>
                </a:moveTo>
                <a:lnTo>
                  <a:pt x="1439183" y="0"/>
                </a:lnTo>
                <a:lnTo>
                  <a:pt x="1439183" y="1439183"/>
                </a:lnTo>
                <a:lnTo>
                  <a:pt x="0" y="143918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4132" y="5927346"/>
            <a:ext cx="1880310" cy="1845054"/>
          </a:xfrm>
          <a:custGeom>
            <a:avLst/>
            <a:gdLst/>
            <a:ahLst/>
            <a:cxnLst/>
            <a:rect l="l" t="t" r="r" b="b"/>
            <a:pathLst>
              <a:path w="1880310" h="1845054">
                <a:moveTo>
                  <a:pt x="0" y="0"/>
                </a:moveTo>
                <a:lnTo>
                  <a:pt x="1880309" y="0"/>
                </a:lnTo>
                <a:lnTo>
                  <a:pt x="1880309" y="1845054"/>
                </a:lnTo>
                <a:lnTo>
                  <a:pt x="0" y="184505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334043"/>
            <a:ext cx="10058400" cy="10058400"/>
          </a:xfrm>
          <a:custGeom>
            <a:avLst/>
            <a:gdLst/>
            <a:ahLst/>
            <a:cxnLst/>
            <a:rect l="l" t="t" r="r" b="b"/>
            <a:pathLst>
              <a:path w="10058400" h="10058400">
                <a:moveTo>
                  <a:pt x="0" y="0"/>
                </a:moveTo>
                <a:lnTo>
                  <a:pt x="10058400" y="0"/>
                </a:lnTo>
                <a:lnTo>
                  <a:pt x="10058400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50972" y="5043557"/>
            <a:ext cx="2786654" cy="2779688"/>
          </a:xfrm>
          <a:custGeom>
            <a:avLst/>
            <a:gdLst/>
            <a:ahLst/>
            <a:cxnLst/>
            <a:rect l="l" t="t" r="r" b="b"/>
            <a:pathLst>
              <a:path w="2786654" h="2779688">
                <a:moveTo>
                  <a:pt x="0" y="0"/>
                </a:moveTo>
                <a:lnTo>
                  <a:pt x="2786654" y="0"/>
                </a:lnTo>
                <a:lnTo>
                  <a:pt x="2786654" y="2779688"/>
                </a:lnTo>
                <a:lnTo>
                  <a:pt x="0" y="27796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544485" y="609536"/>
            <a:ext cx="9006545" cy="6553328"/>
          </a:xfrm>
          <a:custGeom>
            <a:avLst/>
            <a:gdLst/>
            <a:ahLst/>
            <a:cxnLst/>
            <a:rect l="l" t="t" r="r" b="b"/>
            <a:pathLst>
              <a:path w="9006545" h="6553328">
                <a:moveTo>
                  <a:pt x="0" y="0"/>
                </a:moveTo>
                <a:lnTo>
                  <a:pt x="9006545" y="0"/>
                </a:lnTo>
                <a:lnTo>
                  <a:pt x="9006545" y="6553328"/>
                </a:lnTo>
                <a:lnTo>
                  <a:pt x="0" y="655332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648" t="-1699" r="-1236" b="-1699"/>
            </a:stretch>
          </a:blipFill>
        </p:spPr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4357"/>
            <a:ext cx="10058400" cy="10058400"/>
          </a:xfrm>
          <a:custGeom>
            <a:avLst/>
            <a:gdLst/>
            <a:ahLst/>
            <a:cxnLst/>
            <a:rect l="l" t="t" r="r" b="b"/>
            <a:pathLst>
              <a:path w="10058400" h="10058400">
                <a:moveTo>
                  <a:pt x="0" y="0"/>
                </a:moveTo>
                <a:lnTo>
                  <a:pt x="10058400" y="0"/>
                </a:lnTo>
                <a:lnTo>
                  <a:pt x="10058400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8402904" y="5713810"/>
            <a:ext cx="1439183" cy="1439183"/>
          </a:xfrm>
          <a:custGeom>
            <a:avLst/>
            <a:gdLst/>
            <a:ahLst/>
            <a:cxnLst/>
            <a:rect l="l" t="t" r="r" b="b"/>
            <a:pathLst>
              <a:path w="1439183" h="1439183">
                <a:moveTo>
                  <a:pt x="0" y="0"/>
                </a:moveTo>
                <a:lnTo>
                  <a:pt x="1439183" y="0"/>
                </a:lnTo>
                <a:lnTo>
                  <a:pt x="1439183" y="1439183"/>
                </a:lnTo>
                <a:lnTo>
                  <a:pt x="0" y="143918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-50972" y="5043557"/>
            <a:ext cx="2786654" cy="2779688"/>
          </a:xfrm>
          <a:custGeom>
            <a:avLst/>
            <a:gdLst/>
            <a:ahLst/>
            <a:cxnLst/>
            <a:rect l="l" t="t" r="r" b="b"/>
            <a:pathLst>
              <a:path w="2786654" h="2779688">
                <a:moveTo>
                  <a:pt x="0" y="0"/>
                </a:moveTo>
                <a:lnTo>
                  <a:pt x="2786654" y="0"/>
                </a:lnTo>
                <a:lnTo>
                  <a:pt x="2786654" y="2779688"/>
                </a:lnTo>
                <a:lnTo>
                  <a:pt x="0" y="277968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645771">
            <a:off x="4949304" y="1028715"/>
            <a:ext cx="4517693" cy="4442719"/>
          </a:xfrm>
          <a:custGeom>
            <a:avLst/>
            <a:gdLst/>
            <a:ahLst/>
            <a:cxnLst/>
            <a:rect l="l" t="t" r="r" b="b"/>
            <a:pathLst>
              <a:path w="4517693" h="4442719">
                <a:moveTo>
                  <a:pt x="0" y="0"/>
                </a:moveTo>
                <a:lnTo>
                  <a:pt x="4517693" y="0"/>
                </a:lnTo>
                <a:lnTo>
                  <a:pt x="4517693" y="4442720"/>
                </a:lnTo>
                <a:lnTo>
                  <a:pt x="0" y="444272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t="-23622" r="-2875" b="-22943"/>
            </a:stretch>
          </a:blipFill>
        </p:spPr>
      </p:sp>
      <p:sp>
        <p:nvSpPr>
          <p:cNvPr id="6" name="Freeform 6"/>
          <p:cNvSpPr/>
          <p:nvPr/>
        </p:nvSpPr>
        <p:spPr>
          <a:xfrm flipH="1" flipV="1">
            <a:off x="7322718" y="-50845"/>
            <a:ext cx="2786654" cy="2779688"/>
          </a:xfrm>
          <a:custGeom>
            <a:avLst/>
            <a:gdLst/>
            <a:ahLst/>
            <a:cxnLst/>
            <a:rect l="l" t="t" r="r" b="b"/>
            <a:pathLst>
              <a:path w="2786654" h="2779688">
                <a:moveTo>
                  <a:pt x="2786654" y="2779688"/>
                </a:moveTo>
                <a:lnTo>
                  <a:pt x="0" y="2779688"/>
                </a:lnTo>
                <a:lnTo>
                  <a:pt x="0" y="0"/>
                </a:lnTo>
                <a:lnTo>
                  <a:pt x="2786654" y="0"/>
                </a:lnTo>
                <a:lnTo>
                  <a:pt x="2786654" y="2779688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-759226">
            <a:off x="812547" y="1161822"/>
            <a:ext cx="4167864" cy="5922365"/>
          </a:xfrm>
          <a:custGeom>
            <a:avLst/>
            <a:gdLst/>
            <a:ahLst/>
            <a:cxnLst/>
            <a:rect l="l" t="t" r="r" b="b"/>
            <a:pathLst>
              <a:path w="4167864" h="5922365">
                <a:moveTo>
                  <a:pt x="0" y="0"/>
                </a:moveTo>
                <a:lnTo>
                  <a:pt x="4167864" y="0"/>
                </a:lnTo>
                <a:lnTo>
                  <a:pt x="4167864" y="5922365"/>
                </a:lnTo>
                <a:lnTo>
                  <a:pt x="0" y="5922365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214489" y="416924"/>
            <a:ext cx="1439183" cy="1439183"/>
          </a:xfrm>
          <a:custGeom>
            <a:avLst/>
            <a:gdLst/>
            <a:ahLst/>
            <a:cxnLst/>
            <a:rect l="l" t="t" r="r" b="b"/>
            <a:pathLst>
              <a:path w="1439183" h="1439183">
                <a:moveTo>
                  <a:pt x="0" y="0"/>
                </a:moveTo>
                <a:lnTo>
                  <a:pt x="1439183" y="0"/>
                </a:lnTo>
                <a:lnTo>
                  <a:pt x="1439183" y="1439184"/>
                </a:lnTo>
                <a:lnTo>
                  <a:pt x="0" y="143918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4357"/>
            <a:ext cx="10058400" cy="10058400"/>
          </a:xfrm>
          <a:custGeom>
            <a:avLst/>
            <a:gdLst/>
            <a:ahLst/>
            <a:cxnLst/>
            <a:rect l="l" t="t" r="r" b="b"/>
            <a:pathLst>
              <a:path w="10058400" h="10058400">
                <a:moveTo>
                  <a:pt x="0" y="0"/>
                </a:moveTo>
                <a:lnTo>
                  <a:pt x="10058400" y="0"/>
                </a:lnTo>
                <a:lnTo>
                  <a:pt x="10058400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272871"/>
            <a:ext cx="1439183" cy="1439183"/>
          </a:xfrm>
          <a:custGeom>
            <a:avLst/>
            <a:gdLst/>
            <a:ahLst/>
            <a:cxnLst/>
            <a:rect l="l" t="t" r="r" b="b"/>
            <a:pathLst>
              <a:path w="1439183" h="1439183">
                <a:moveTo>
                  <a:pt x="0" y="0"/>
                </a:moveTo>
                <a:lnTo>
                  <a:pt x="1439183" y="0"/>
                </a:lnTo>
                <a:lnTo>
                  <a:pt x="1439183" y="1439184"/>
                </a:lnTo>
                <a:lnTo>
                  <a:pt x="0" y="143918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934080" y="992463"/>
            <a:ext cx="8347080" cy="5936860"/>
          </a:xfrm>
          <a:custGeom>
            <a:avLst/>
            <a:gdLst/>
            <a:ahLst/>
            <a:cxnLst/>
            <a:rect l="l" t="t" r="r" b="b"/>
            <a:pathLst>
              <a:path w="8347080" h="5936860">
                <a:moveTo>
                  <a:pt x="0" y="0"/>
                </a:moveTo>
                <a:lnTo>
                  <a:pt x="8347080" y="0"/>
                </a:lnTo>
                <a:lnTo>
                  <a:pt x="8347080" y="5936860"/>
                </a:lnTo>
                <a:lnTo>
                  <a:pt x="0" y="593686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flipH="1" flipV="1">
            <a:off x="7322718" y="-50845"/>
            <a:ext cx="2786654" cy="2779688"/>
          </a:xfrm>
          <a:custGeom>
            <a:avLst/>
            <a:gdLst/>
            <a:ahLst/>
            <a:cxnLst/>
            <a:rect l="l" t="t" r="r" b="b"/>
            <a:pathLst>
              <a:path w="2786654" h="2779688">
                <a:moveTo>
                  <a:pt x="2786654" y="2779688"/>
                </a:moveTo>
                <a:lnTo>
                  <a:pt x="0" y="2779688"/>
                </a:lnTo>
                <a:lnTo>
                  <a:pt x="0" y="0"/>
                </a:lnTo>
                <a:lnTo>
                  <a:pt x="2786654" y="0"/>
                </a:lnTo>
                <a:lnTo>
                  <a:pt x="2786654" y="2779688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-50972" y="5043557"/>
            <a:ext cx="2786654" cy="2779688"/>
          </a:xfrm>
          <a:custGeom>
            <a:avLst/>
            <a:gdLst/>
            <a:ahLst/>
            <a:cxnLst/>
            <a:rect l="l" t="t" r="r" b="b"/>
            <a:pathLst>
              <a:path w="2786654" h="2779688">
                <a:moveTo>
                  <a:pt x="0" y="0"/>
                </a:moveTo>
                <a:lnTo>
                  <a:pt x="2786654" y="0"/>
                </a:lnTo>
                <a:lnTo>
                  <a:pt x="2786654" y="2779688"/>
                </a:lnTo>
                <a:lnTo>
                  <a:pt x="0" y="277968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8619217" y="6209732"/>
            <a:ext cx="1439183" cy="1439183"/>
          </a:xfrm>
          <a:custGeom>
            <a:avLst/>
            <a:gdLst/>
            <a:ahLst/>
            <a:cxnLst/>
            <a:rect l="l" t="t" r="r" b="b"/>
            <a:pathLst>
              <a:path w="1439183" h="1439183">
                <a:moveTo>
                  <a:pt x="0" y="0"/>
                </a:moveTo>
                <a:lnTo>
                  <a:pt x="1439183" y="0"/>
                </a:lnTo>
                <a:lnTo>
                  <a:pt x="1439183" y="1439183"/>
                </a:lnTo>
                <a:lnTo>
                  <a:pt x="0" y="143918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334043"/>
            <a:ext cx="10058400" cy="10058400"/>
          </a:xfrm>
          <a:custGeom>
            <a:avLst/>
            <a:gdLst/>
            <a:ahLst/>
            <a:cxnLst/>
            <a:rect l="l" t="t" r="r" b="b"/>
            <a:pathLst>
              <a:path w="10058400" h="10058400">
                <a:moveTo>
                  <a:pt x="0" y="0"/>
                </a:moveTo>
                <a:lnTo>
                  <a:pt x="10058400" y="0"/>
                </a:lnTo>
                <a:lnTo>
                  <a:pt x="10058400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583458" y="446307"/>
            <a:ext cx="8891484" cy="6879786"/>
          </a:xfrm>
          <a:custGeom>
            <a:avLst/>
            <a:gdLst/>
            <a:ahLst/>
            <a:cxnLst/>
            <a:rect l="l" t="t" r="r" b="b"/>
            <a:pathLst>
              <a:path w="8891484" h="6879786">
                <a:moveTo>
                  <a:pt x="0" y="0"/>
                </a:moveTo>
                <a:lnTo>
                  <a:pt x="8891484" y="0"/>
                </a:lnTo>
                <a:lnTo>
                  <a:pt x="8891484" y="6879786"/>
                </a:lnTo>
                <a:lnTo>
                  <a:pt x="0" y="68797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7867" y="0"/>
            <a:ext cx="9942666" cy="9942666"/>
          </a:xfrm>
          <a:custGeom>
            <a:avLst/>
            <a:gdLst/>
            <a:ahLst/>
            <a:cxnLst/>
            <a:rect l="l" t="t" r="r" b="b"/>
            <a:pathLst>
              <a:path w="9942666" h="9942666">
                <a:moveTo>
                  <a:pt x="0" y="0"/>
                </a:moveTo>
                <a:lnTo>
                  <a:pt x="9942666" y="0"/>
                </a:lnTo>
                <a:lnTo>
                  <a:pt x="9942666" y="9942666"/>
                </a:lnTo>
                <a:lnTo>
                  <a:pt x="0" y="994266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980883" y="315697"/>
            <a:ext cx="6096633" cy="7141005"/>
          </a:xfrm>
          <a:custGeom>
            <a:avLst/>
            <a:gdLst/>
            <a:ahLst/>
            <a:cxnLst/>
            <a:rect l="l" t="t" r="r" b="b"/>
            <a:pathLst>
              <a:path w="6096633" h="7141005">
                <a:moveTo>
                  <a:pt x="0" y="0"/>
                </a:moveTo>
                <a:lnTo>
                  <a:pt x="6096634" y="0"/>
                </a:lnTo>
                <a:lnTo>
                  <a:pt x="6096634" y="7141006"/>
                </a:lnTo>
                <a:lnTo>
                  <a:pt x="0" y="714100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0592" y="304800"/>
            <a:ext cx="9942666" cy="9942666"/>
          </a:xfrm>
          <a:custGeom>
            <a:avLst/>
            <a:gdLst/>
            <a:ahLst/>
            <a:cxnLst/>
            <a:rect l="l" t="t" r="r" b="b"/>
            <a:pathLst>
              <a:path w="9942666" h="9942666">
                <a:moveTo>
                  <a:pt x="0" y="0"/>
                </a:moveTo>
                <a:lnTo>
                  <a:pt x="9942666" y="0"/>
                </a:lnTo>
                <a:lnTo>
                  <a:pt x="9942666" y="9942666"/>
                </a:lnTo>
                <a:lnTo>
                  <a:pt x="0" y="994266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36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3077642-C8CB-9E41-AAF0-B7CB6038F0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1627">
            <a:off x="5998544" y="353007"/>
            <a:ext cx="3552609" cy="728897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822B5EE-CC76-E946-B3B2-55DC2BF6F78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638" r="446" b="2110"/>
          <a:stretch/>
        </p:blipFill>
        <p:spPr>
          <a:xfrm rot="20365121">
            <a:off x="-149097" y="2392202"/>
            <a:ext cx="6867929" cy="299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745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0058400" cy="10058400"/>
          </a:xfrm>
          <a:custGeom>
            <a:avLst/>
            <a:gdLst/>
            <a:ahLst/>
            <a:cxnLst/>
            <a:rect l="l" t="t" r="r" b="b"/>
            <a:pathLst>
              <a:path w="10058400" h="10058400">
                <a:moveTo>
                  <a:pt x="0" y="0"/>
                </a:moveTo>
                <a:lnTo>
                  <a:pt x="10058400" y="0"/>
                </a:lnTo>
                <a:lnTo>
                  <a:pt x="10058400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258362" y="1254452"/>
            <a:ext cx="3770838" cy="5263496"/>
          </a:xfrm>
          <a:custGeom>
            <a:avLst/>
            <a:gdLst/>
            <a:ahLst/>
            <a:cxnLst/>
            <a:rect l="l" t="t" r="r" b="b"/>
            <a:pathLst>
              <a:path w="3770838" h="5263496">
                <a:moveTo>
                  <a:pt x="0" y="0"/>
                </a:moveTo>
                <a:lnTo>
                  <a:pt x="3770838" y="0"/>
                </a:lnTo>
                <a:lnTo>
                  <a:pt x="3770838" y="5263496"/>
                </a:lnTo>
                <a:lnTo>
                  <a:pt x="0" y="526349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1013" b="-7474"/>
            </a:stretch>
          </a:blipFill>
        </p:spPr>
      </p:sp>
      <p:sp>
        <p:nvSpPr>
          <p:cNvPr id="4" name="Freeform 4"/>
          <p:cNvSpPr/>
          <p:nvPr/>
        </p:nvSpPr>
        <p:spPr>
          <a:xfrm flipH="1" flipV="1">
            <a:off x="7271746" y="0"/>
            <a:ext cx="2786654" cy="2779688"/>
          </a:xfrm>
          <a:custGeom>
            <a:avLst/>
            <a:gdLst/>
            <a:ahLst/>
            <a:cxnLst/>
            <a:rect l="l" t="t" r="r" b="b"/>
            <a:pathLst>
              <a:path w="2786654" h="2779688">
                <a:moveTo>
                  <a:pt x="2786654" y="2779688"/>
                </a:moveTo>
                <a:lnTo>
                  <a:pt x="0" y="2779688"/>
                </a:lnTo>
                <a:lnTo>
                  <a:pt x="0" y="0"/>
                </a:lnTo>
                <a:lnTo>
                  <a:pt x="2786654" y="0"/>
                </a:lnTo>
                <a:lnTo>
                  <a:pt x="2786654" y="2779688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5029200" y="1254452"/>
            <a:ext cx="4622886" cy="5263496"/>
          </a:xfrm>
          <a:custGeom>
            <a:avLst/>
            <a:gdLst/>
            <a:ahLst/>
            <a:cxnLst/>
            <a:rect l="l" t="t" r="r" b="b"/>
            <a:pathLst>
              <a:path w="4622886" h="5263496">
                <a:moveTo>
                  <a:pt x="0" y="0"/>
                </a:moveTo>
                <a:lnTo>
                  <a:pt x="4622886" y="0"/>
                </a:lnTo>
                <a:lnTo>
                  <a:pt x="4622886" y="5263496"/>
                </a:lnTo>
                <a:lnTo>
                  <a:pt x="0" y="526349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29427" r="-22381"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84132" y="5927346"/>
            <a:ext cx="1880310" cy="1845054"/>
          </a:xfrm>
          <a:custGeom>
            <a:avLst/>
            <a:gdLst/>
            <a:ahLst/>
            <a:cxnLst/>
            <a:rect l="l" t="t" r="r" b="b"/>
            <a:pathLst>
              <a:path w="1880310" h="1845054">
                <a:moveTo>
                  <a:pt x="0" y="0"/>
                </a:moveTo>
                <a:lnTo>
                  <a:pt x="1880309" y="0"/>
                </a:lnTo>
                <a:lnTo>
                  <a:pt x="1880309" y="1845054"/>
                </a:lnTo>
                <a:lnTo>
                  <a:pt x="0" y="184505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-50972" y="5043557"/>
            <a:ext cx="2786654" cy="2779688"/>
          </a:xfrm>
          <a:custGeom>
            <a:avLst/>
            <a:gdLst/>
            <a:ahLst/>
            <a:cxnLst/>
            <a:rect l="l" t="t" r="r" b="b"/>
            <a:pathLst>
              <a:path w="2786654" h="2779688">
                <a:moveTo>
                  <a:pt x="0" y="0"/>
                </a:moveTo>
                <a:lnTo>
                  <a:pt x="2786654" y="0"/>
                </a:lnTo>
                <a:lnTo>
                  <a:pt x="2786654" y="2779688"/>
                </a:lnTo>
                <a:lnTo>
                  <a:pt x="0" y="277968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860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47690" y="5440680"/>
            <a:ext cx="10353780" cy="1554480"/>
            <a:chOff x="0" y="0"/>
            <a:chExt cx="3609161" cy="54186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609161" cy="541867"/>
            </a:xfrm>
            <a:custGeom>
              <a:avLst/>
              <a:gdLst/>
              <a:ahLst/>
              <a:cxnLst/>
              <a:rect l="l" t="t" r="r" b="b"/>
              <a:pathLst>
                <a:path w="3609161" h="541867">
                  <a:moveTo>
                    <a:pt x="0" y="0"/>
                  </a:moveTo>
                  <a:lnTo>
                    <a:pt x="3609161" y="0"/>
                  </a:lnTo>
                  <a:lnTo>
                    <a:pt x="3609161" y="541867"/>
                  </a:lnTo>
                  <a:lnTo>
                    <a:pt x="0" y="541867"/>
                  </a:lnTo>
                  <a:close/>
                </a:path>
              </a:pathLst>
            </a:custGeom>
            <a:solidFill>
              <a:srgbClr val="E5562A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3609161" cy="58949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790854" y="232694"/>
            <a:ext cx="6476691" cy="2432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9799"/>
              </a:lnSpc>
            </a:pPr>
            <a:r>
              <a:rPr lang="en-US" sz="6999">
                <a:solidFill>
                  <a:srgbClr val="F7F5DE"/>
                </a:solidFill>
                <a:latin typeface="More Sugar"/>
                <a:ea typeface="More Sugar"/>
                <a:cs typeface="More Sugar"/>
                <a:sym typeface="More Sugar"/>
              </a:rPr>
              <a:t>Happy Holiday's </a:t>
            </a:r>
          </a:p>
        </p:txBody>
      </p:sp>
      <p:sp>
        <p:nvSpPr>
          <p:cNvPr id="6" name="Freeform 6"/>
          <p:cNvSpPr/>
          <p:nvPr/>
        </p:nvSpPr>
        <p:spPr>
          <a:xfrm>
            <a:off x="9252464" y="-573843"/>
            <a:ext cx="1439183" cy="1439183"/>
          </a:xfrm>
          <a:custGeom>
            <a:avLst/>
            <a:gdLst/>
            <a:ahLst/>
            <a:cxnLst/>
            <a:rect l="l" t="t" r="r" b="b"/>
            <a:pathLst>
              <a:path w="1439183" h="1439183">
                <a:moveTo>
                  <a:pt x="0" y="0"/>
                </a:moveTo>
                <a:lnTo>
                  <a:pt x="1439183" y="0"/>
                </a:lnTo>
                <a:lnTo>
                  <a:pt x="1439183" y="1439183"/>
                </a:lnTo>
                <a:lnTo>
                  <a:pt x="0" y="14391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3411758" y="4430832"/>
            <a:ext cx="893066" cy="896803"/>
          </a:xfrm>
          <a:custGeom>
            <a:avLst/>
            <a:gdLst/>
            <a:ahLst/>
            <a:cxnLst/>
            <a:rect l="l" t="t" r="r" b="b"/>
            <a:pathLst>
              <a:path w="893066" h="896803">
                <a:moveTo>
                  <a:pt x="0" y="0"/>
                </a:moveTo>
                <a:lnTo>
                  <a:pt x="893066" y="0"/>
                </a:lnTo>
                <a:lnTo>
                  <a:pt x="893066" y="896802"/>
                </a:lnTo>
                <a:lnTo>
                  <a:pt x="0" y="89680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-1683540" y="145748"/>
            <a:ext cx="6948788" cy="7731614"/>
          </a:xfrm>
          <a:custGeom>
            <a:avLst/>
            <a:gdLst/>
            <a:ahLst/>
            <a:cxnLst/>
            <a:rect l="l" t="t" r="r" b="b"/>
            <a:pathLst>
              <a:path w="6948788" h="7731614">
                <a:moveTo>
                  <a:pt x="0" y="0"/>
                </a:moveTo>
                <a:lnTo>
                  <a:pt x="6948788" y="0"/>
                </a:lnTo>
                <a:lnTo>
                  <a:pt x="6948788" y="7731614"/>
                </a:lnTo>
                <a:lnTo>
                  <a:pt x="0" y="773161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flipH="1">
            <a:off x="1073663" y="-319898"/>
            <a:ext cx="3411753" cy="3108960"/>
          </a:xfrm>
          <a:custGeom>
            <a:avLst/>
            <a:gdLst/>
            <a:ahLst/>
            <a:cxnLst/>
            <a:rect l="l" t="t" r="r" b="b"/>
            <a:pathLst>
              <a:path w="3411753" h="3108960">
                <a:moveTo>
                  <a:pt x="3411753" y="0"/>
                </a:moveTo>
                <a:lnTo>
                  <a:pt x="0" y="0"/>
                </a:lnTo>
                <a:lnTo>
                  <a:pt x="0" y="3108960"/>
                </a:lnTo>
                <a:lnTo>
                  <a:pt x="3411753" y="3108960"/>
                </a:lnTo>
                <a:lnTo>
                  <a:pt x="3411753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326146" y="2770012"/>
            <a:ext cx="6476691" cy="2432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9799"/>
              </a:lnSpc>
            </a:pPr>
            <a:r>
              <a:rPr lang="en-US" sz="6999">
                <a:solidFill>
                  <a:srgbClr val="ECB3A8"/>
                </a:solidFill>
                <a:latin typeface="More Sugar"/>
                <a:ea typeface="More Sugar"/>
                <a:cs typeface="More Sugar"/>
                <a:sym typeface="More Sugar"/>
              </a:rPr>
              <a:t>Joyeuses </a:t>
            </a:r>
          </a:p>
          <a:p>
            <a:pPr algn="r">
              <a:lnSpc>
                <a:spcPts val="9799"/>
              </a:lnSpc>
            </a:pPr>
            <a:r>
              <a:rPr lang="en-US" sz="6999">
                <a:solidFill>
                  <a:srgbClr val="ECB3A8"/>
                </a:solidFill>
                <a:latin typeface="More Sugar"/>
                <a:ea typeface="More Sugar"/>
                <a:cs typeface="More Sugar"/>
                <a:sym typeface="More Sugar"/>
              </a:rPr>
              <a:t>fêtes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304824" y="5790902"/>
            <a:ext cx="5226472" cy="9862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913"/>
              </a:lnSpc>
            </a:pPr>
            <a:r>
              <a:rPr lang="en-US" sz="2795">
                <a:solidFill>
                  <a:srgbClr val="F7F5DE"/>
                </a:solidFill>
                <a:latin typeface="More Sugar"/>
                <a:ea typeface="More Sugar"/>
                <a:cs typeface="More Sugar"/>
                <a:sym typeface="More Sugar"/>
              </a:rPr>
              <a:t>FROM </a:t>
            </a:r>
          </a:p>
          <a:p>
            <a:pPr algn="just">
              <a:lnSpc>
                <a:spcPts val="3913"/>
              </a:lnSpc>
            </a:pPr>
            <a:r>
              <a:rPr lang="en-US" sz="2795">
                <a:solidFill>
                  <a:srgbClr val="F7F5DE"/>
                </a:solidFill>
                <a:latin typeface="More Sugar"/>
                <a:ea typeface="More Sugar"/>
                <a:cs typeface="More Sugar"/>
                <a:sym typeface="More Sugar"/>
              </a:rPr>
              <a:t>COLLÈGE JP RAMBAUD 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145720" y="-16177"/>
            <a:ext cx="1385576" cy="56356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1199"/>
              </a:lnSpc>
            </a:pPr>
            <a:r>
              <a:rPr lang="en-US" sz="7999" b="1">
                <a:solidFill>
                  <a:srgbClr val="5CE1E6"/>
                </a:solidFill>
                <a:latin typeface="AR Gansinkaisho Heavy"/>
                <a:ea typeface="AR Gansinkaisho Heavy"/>
                <a:cs typeface="AR Gansinkaisho Heavy"/>
                <a:sym typeface="AR Gansinkaisho Heavy"/>
              </a:rPr>
              <a:t>假</a:t>
            </a:r>
          </a:p>
          <a:p>
            <a:pPr algn="r">
              <a:lnSpc>
                <a:spcPts val="11199"/>
              </a:lnSpc>
            </a:pPr>
            <a:r>
              <a:rPr lang="en-US" sz="7999" b="1">
                <a:solidFill>
                  <a:srgbClr val="5CE1E6"/>
                </a:solidFill>
                <a:latin typeface="AR Gansinkaisho Heavy"/>
                <a:ea typeface="AR Gansinkaisho Heavy"/>
                <a:cs typeface="AR Gansinkaisho Heavy"/>
                <a:sym typeface="AR Gansinkaisho Heavy"/>
              </a:rPr>
              <a:t>期</a:t>
            </a:r>
          </a:p>
          <a:p>
            <a:pPr algn="r">
              <a:lnSpc>
                <a:spcPts val="11199"/>
              </a:lnSpc>
            </a:pPr>
            <a:r>
              <a:rPr lang="en-US" sz="7999" b="1">
                <a:solidFill>
                  <a:srgbClr val="5CE1E6"/>
                </a:solidFill>
                <a:latin typeface="AR Gansinkaisho Heavy"/>
                <a:ea typeface="AR Gansinkaisho Heavy"/>
                <a:cs typeface="AR Gansinkaisho Heavy"/>
                <a:sym typeface="AR Gansinkaisho Heavy"/>
              </a:rPr>
              <a:t>愉</a:t>
            </a:r>
          </a:p>
          <a:p>
            <a:pPr algn="r">
              <a:lnSpc>
                <a:spcPts val="11199"/>
              </a:lnSpc>
            </a:pPr>
            <a:r>
              <a:rPr lang="en-US" sz="7999" b="1">
                <a:solidFill>
                  <a:srgbClr val="5CE1E6"/>
                </a:solidFill>
                <a:latin typeface="AR Gansinkaisho Heavy"/>
                <a:ea typeface="AR Gansinkaisho Heavy"/>
                <a:cs typeface="AR Gansinkaisho Heavy"/>
                <a:sym typeface="AR Gansinkaisho Heavy"/>
              </a:rPr>
              <a:t>快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445596"/>
            <a:ext cx="10058400" cy="10058400"/>
          </a:xfrm>
          <a:custGeom>
            <a:avLst/>
            <a:gdLst/>
            <a:ahLst/>
            <a:cxnLst/>
            <a:rect l="l" t="t" r="r" b="b"/>
            <a:pathLst>
              <a:path w="10058400" h="10058400">
                <a:moveTo>
                  <a:pt x="0" y="0"/>
                </a:moveTo>
                <a:lnTo>
                  <a:pt x="10058400" y="0"/>
                </a:lnTo>
                <a:lnTo>
                  <a:pt x="10058400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574241" y="777240"/>
            <a:ext cx="8909917" cy="6392866"/>
          </a:xfrm>
          <a:custGeom>
            <a:avLst/>
            <a:gdLst/>
            <a:ahLst/>
            <a:cxnLst/>
            <a:rect l="l" t="t" r="r" b="b"/>
            <a:pathLst>
              <a:path w="8909917" h="6392866">
                <a:moveTo>
                  <a:pt x="0" y="0"/>
                </a:moveTo>
                <a:lnTo>
                  <a:pt x="8909918" y="0"/>
                </a:lnTo>
                <a:lnTo>
                  <a:pt x="8909918" y="6392866"/>
                </a:lnTo>
                <a:lnTo>
                  <a:pt x="0" y="6392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A89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7648" y="834888"/>
            <a:ext cx="1439183" cy="1439183"/>
          </a:xfrm>
          <a:custGeom>
            <a:avLst/>
            <a:gdLst/>
            <a:ahLst/>
            <a:cxnLst/>
            <a:rect l="l" t="t" r="r" b="b"/>
            <a:pathLst>
              <a:path w="1439183" h="1439183">
                <a:moveTo>
                  <a:pt x="0" y="0"/>
                </a:moveTo>
                <a:lnTo>
                  <a:pt x="1439184" y="0"/>
                </a:lnTo>
                <a:lnTo>
                  <a:pt x="1439184" y="1439184"/>
                </a:lnTo>
                <a:lnTo>
                  <a:pt x="0" y="14391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5400000">
            <a:off x="389717" y="2048912"/>
            <a:ext cx="5938539" cy="3674471"/>
          </a:xfrm>
          <a:custGeom>
            <a:avLst/>
            <a:gdLst/>
            <a:ahLst/>
            <a:cxnLst/>
            <a:rect l="l" t="t" r="r" b="b"/>
            <a:pathLst>
              <a:path w="5938539" h="3674471">
                <a:moveTo>
                  <a:pt x="0" y="0"/>
                </a:moveTo>
                <a:lnTo>
                  <a:pt x="5938538" y="0"/>
                </a:lnTo>
                <a:lnTo>
                  <a:pt x="5938538" y="3674471"/>
                </a:lnTo>
                <a:lnTo>
                  <a:pt x="0" y="367447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351" t="-1687" r="-2315" b="-4882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-50972" y="5043557"/>
            <a:ext cx="2786654" cy="2779688"/>
          </a:xfrm>
          <a:custGeom>
            <a:avLst/>
            <a:gdLst/>
            <a:ahLst/>
            <a:cxnLst/>
            <a:rect l="l" t="t" r="r" b="b"/>
            <a:pathLst>
              <a:path w="2786654" h="2779688">
                <a:moveTo>
                  <a:pt x="0" y="0"/>
                </a:moveTo>
                <a:lnTo>
                  <a:pt x="2786654" y="0"/>
                </a:lnTo>
                <a:lnTo>
                  <a:pt x="2786654" y="2779688"/>
                </a:lnTo>
                <a:lnTo>
                  <a:pt x="0" y="277968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5321140">
            <a:off x="4129095" y="1846624"/>
            <a:ext cx="5899067" cy="3964592"/>
          </a:xfrm>
          <a:custGeom>
            <a:avLst/>
            <a:gdLst/>
            <a:ahLst/>
            <a:cxnLst/>
            <a:rect l="l" t="t" r="r" b="b"/>
            <a:pathLst>
              <a:path w="5899067" h="3964592">
                <a:moveTo>
                  <a:pt x="0" y="0"/>
                </a:moveTo>
                <a:lnTo>
                  <a:pt x="5899067" y="0"/>
                </a:lnTo>
                <a:lnTo>
                  <a:pt x="5899067" y="3964592"/>
                </a:lnTo>
                <a:lnTo>
                  <a:pt x="0" y="396459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9648" r="-745" b="-3483"/>
            </a:stretch>
          </a:blipFill>
        </p:spPr>
      </p:sp>
      <p:sp>
        <p:nvSpPr>
          <p:cNvPr id="6" name="Freeform 6"/>
          <p:cNvSpPr/>
          <p:nvPr/>
        </p:nvSpPr>
        <p:spPr>
          <a:xfrm flipH="1" flipV="1">
            <a:off x="7322718" y="-50845"/>
            <a:ext cx="2786654" cy="2779688"/>
          </a:xfrm>
          <a:custGeom>
            <a:avLst/>
            <a:gdLst/>
            <a:ahLst/>
            <a:cxnLst/>
            <a:rect l="l" t="t" r="r" b="b"/>
            <a:pathLst>
              <a:path w="2786654" h="2779688">
                <a:moveTo>
                  <a:pt x="2786654" y="2779688"/>
                </a:moveTo>
                <a:lnTo>
                  <a:pt x="0" y="2779688"/>
                </a:lnTo>
                <a:lnTo>
                  <a:pt x="0" y="0"/>
                </a:lnTo>
                <a:lnTo>
                  <a:pt x="2786654" y="0"/>
                </a:lnTo>
                <a:lnTo>
                  <a:pt x="2786654" y="2779688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8561568" y="5837736"/>
            <a:ext cx="1439183" cy="1439183"/>
          </a:xfrm>
          <a:custGeom>
            <a:avLst/>
            <a:gdLst/>
            <a:ahLst/>
            <a:cxnLst/>
            <a:rect l="l" t="t" r="r" b="b"/>
            <a:pathLst>
              <a:path w="1439183" h="1439183">
                <a:moveTo>
                  <a:pt x="0" y="0"/>
                </a:moveTo>
                <a:lnTo>
                  <a:pt x="1439184" y="0"/>
                </a:lnTo>
                <a:lnTo>
                  <a:pt x="1439184" y="1439183"/>
                </a:lnTo>
                <a:lnTo>
                  <a:pt x="0" y="143918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-50972" y="5978191"/>
            <a:ext cx="1880310" cy="1845054"/>
          </a:xfrm>
          <a:custGeom>
            <a:avLst/>
            <a:gdLst/>
            <a:ahLst/>
            <a:cxnLst/>
            <a:rect l="l" t="t" r="r" b="b"/>
            <a:pathLst>
              <a:path w="1880310" h="1845054">
                <a:moveTo>
                  <a:pt x="0" y="0"/>
                </a:moveTo>
                <a:lnTo>
                  <a:pt x="1880309" y="0"/>
                </a:lnTo>
                <a:lnTo>
                  <a:pt x="1880309" y="1845054"/>
                </a:lnTo>
                <a:lnTo>
                  <a:pt x="0" y="184505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334043"/>
            <a:ext cx="10058400" cy="10058400"/>
          </a:xfrm>
          <a:custGeom>
            <a:avLst/>
            <a:gdLst/>
            <a:ahLst/>
            <a:cxnLst/>
            <a:rect l="l" t="t" r="r" b="b"/>
            <a:pathLst>
              <a:path w="10058400" h="10058400">
                <a:moveTo>
                  <a:pt x="0" y="0"/>
                </a:moveTo>
                <a:lnTo>
                  <a:pt x="10058400" y="0"/>
                </a:lnTo>
                <a:lnTo>
                  <a:pt x="10058400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2153856" y="168755"/>
            <a:ext cx="5306653" cy="7434890"/>
          </a:xfrm>
          <a:custGeom>
            <a:avLst/>
            <a:gdLst/>
            <a:ahLst/>
            <a:cxnLst/>
            <a:rect l="l" t="t" r="r" b="b"/>
            <a:pathLst>
              <a:path w="5306653" h="7434890">
                <a:moveTo>
                  <a:pt x="0" y="0"/>
                </a:moveTo>
                <a:lnTo>
                  <a:pt x="5306653" y="0"/>
                </a:lnTo>
                <a:lnTo>
                  <a:pt x="5306653" y="7434890"/>
                </a:lnTo>
                <a:lnTo>
                  <a:pt x="0" y="743489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flipH="1">
            <a:off x="7271746" y="4992712"/>
            <a:ext cx="2786654" cy="2779688"/>
          </a:xfrm>
          <a:custGeom>
            <a:avLst/>
            <a:gdLst/>
            <a:ahLst/>
            <a:cxnLst/>
            <a:rect l="l" t="t" r="r" b="b"/>
            <a:pathLst>
              <a:path w="2786654" h="2779688">
                <a:moveTo>
                  <a:pt x="2786654" y="0"/>
                </a:moveTo>
                <a:lnTo>
                  <a:pt x="0" y="0"/>
                </a:lnTo>
                <a:lnTo>
                  <a:pt x="0" y="2779688"/>
                </a:lnTo>
                <a:lnTo>
                  <a:pt x="2786654" y="2779688"/>
                </a:lnTo>
                <a:lnTo>
                  <a:pt x="2786654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flipH="1">
            <a:off x="7271746" y="519622"/>
            <a:ext cx="2274957" cy="2116239"/>
          </a:xfrm>
          <a:custGeom>
            <a:avLst/>
            <a:gdLst/>
            <a:ahLst/>
            <a:cxnLst/>
            <a:rect l="l" t="t" r="r" b="b"/>
            <a:pathLst>
              <a:path w="2274957" h="2116239">
                <a:moveTo>
                  <a:pt x="2274956" y="0"/>
                </a:moveTo>
                <a:lnTo>
                  <a:pt x="0" y="0"/>
                </a:lnTo>
                <a:lnTo>
                  <a:pt x="0" y="2116239"/>
                </a:lnTo>
                <a:lnTo>
                  <a:pt x="2274956" y="2116239"/>
                </a:lnTo>
                <a:lnTo>
                  <a:pt x="2274956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464806" y="0"/>
            <a:ext cx="1118961" cy="2116239"/>
          </a:xfrm>
          <a:custGeom>
            <a:avLst/>
            <a:gdLst/>
            <a:ahLst/>
            <a:cxnLst/>
            <a:rect l="l" t="t" r="r" b="b"/>
            <a:pathLst>
              <a:path w="1118961" h="2116239">
                <a:moveTo>
                  <a:pt x="0" y="0"/>
                </a:moveTo>
                <a:lnTo>
                  <a:pt x="1118961" y="0"/>
                </a:lnTo>
                <a:lnTo>
                  <a:pt x="1118961" y="2116239"/>
                </a:lnTo>
                <a:lnTo>
                  <a:pt x="0" y="2116239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84132" y="5927346"/>
            <a:ext cx="1880310" cy="1845054"/>
          </a:xfrm>
          <a:custGeom>
            <a:avLst/>
            <a:gdLst/>
            <a:ahLst/>
            <a:cxnLst/>
            <a:rect l="l" t="t" r="r" b="b"/>
            <a:pathLst>
              <a:path w="1880310" h="1845054">
                <a:moveTo>
                  <a:pt x="0" y="0"/>
                </a:moveTo>
                <a:lnTo>
                  <a:pt x="1880309" y="0"/>
                </a:lnTo>
                <a:lnTo>
                  <a:pt x="1880309" y="1845054"/>
                </a:lnTo>
                <a:lnTo>
                  <a:pt x="0" y="184505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7867" y="0"/>
            <a:ext cx="9942666" cy="9942666"/>
          </a:xfrm>
          <a:custGeom>
            <a:avLst/>
            <a:gdLst/>
            <a:ahLst/>
            <a:cxnLst/>
            <a:rect l="l" t="t" r="r" b="b"/>
            <a:pathLst>
              <a:path w="9942666" h="9942666">
                <a:moveTo>
                  <a:pt x="0" y="0"/>
                </a:moveTo>
                <a:lnTo>
                  <a:pt x="9942666" y="0"/>
                </a:lnTo>
                <a:lnTo>
                  <a:pt x="9942666" y="9942666"/>
                </a:lnTo>
                <a:lnTo>
                  <a:pt x="0" y="994266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275803">
            <a:off x="355188" y="687981"/>
            <a:ext cx="7477726" cy="3338679"/>
          </a:xfrm>
          <a:custGeom>
            <a:avLst/>
            <a:gdLst/>
            <a:ahLst/>
            <a:cxnLst/>
            <a:rect l="l" t="t" r="r" b="b"/>
            <a:pathLst>
              <a:path w="7477726" h="3338679">
                <a:moveTo>
                  <a:pt x="0" y="0"/>
                </a:moveTo>
                <a:lnTo>
                  <a:pt x="7477726" y="0"/>
                </a:lnTo>
                <a:lnTo>
                  <a:pt x="7477726" y="3338679"/>
                </a:lnTo>
                <a:lnTo>
                  <a:pt x="0" y="33386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060" t="-4195" r="-1366" b="-4199"/>
            </a:stretch>
          </a:blipFill>
        </p:spPr>
      </p:sp>
      <p:sp>
        <p:nvSpPr>
          <p:cNvPr id="4" name="Freeform 4"/>
          <p:cNvSpPr/>
          <p:nvPr/>
        </p:nvSpPr>
        <p:spPr>
          <a:xfrm rot="447745">
            <a:off x="3117045" y="3943459"/>
            <a:ext cx="6812138" cy="3281479"/>
          </a:xfrm>
          <a:custGeom>
            <a:avLst/>
            <a:gdLst/>
            <a:ahLst/>
            <a:cxnLst/>
            <a:rect l="l" t="t" r="r" b="b"/>
            <a:pathLst>
              <a:path w="6812138" h="3281479">
                <a:moveTo>
                  <a:pt x="0" y="0"/>
                </a:moveTo>
                <a:lnTo>
                  <a:pt x="6812138" y="0"/>
                </a:lnTo>
                <a:lnTo>
                  <a:pt x="6812138" y="3281479"/>
                </a:lnTo>
                <a:lnTo>
                  <a:pt x="0" y="32814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159" t="-1719" r="-1921" b="-3134"/>
            </a:stretch>
          </a:blipFill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4357"/>
            <a:ext cx="10058400" cy="10058400"/>
          </a:xfrm>
          <a:custGeom>
            <a:avLst/>
            <a:gdLst/>
            <a:ahLst/>
            <a:cxnLst/>
            <a:rect l="l" t="t" r="r" b="b"/>
            <a:pathLst>
              <a:path w="10058400" h="10058400">
                <a:moveTo>
                  <a:pt x="0" y="0"/>
                </a:moveTo>
                <a:lnTo>
                  <a:pt x="10058400" y="0"/>
                </a:lnTo>
                <a:lnTo>
                  <a:pt x="10058400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847888">
            <a:off x="4752448" y="1586225"/>
            <a:ext cx="4634007" cy="6078792"/>
          </a:xfrm>
          <a:custGeom>
            <a:avLst/>
            <a:gdLst/>
            <a:ahLst/>
            <a:cxnLst/>
            <a:rect l="l" t="t" r="r" b="b"/>
            <a:pathLst>
              <a:path w="4634007" h="6078792">
                <a:moveTo>
                  <a:pt x="0" y="0"/>
                </a:moveTo>
                <a:lnTo>
                  <a:pt x="4634008" y="0"/>
                </a:lnTo>
                <a:lnTo>
                  <a:pt x="4634008" y="6078792"/>
                </a:lnTo>
                <a:lnTo>
                  <a:pt x="0" y="607879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748" t="-8640" r="-3531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8561568" y="6275568"/>
            <a:ext cx="1439183" cy="1439183"/>
          </a:xfrm>
          <a:custGeom>
            <a:avLst/>
            <a:gdLst/>
            <a:ahLst/>
            <a:cxnLst/>
            <a:rect l="l" t="t" r="r" b="b"/>
            <a:pathLst>
              <a:path w="1439183" h="1439183">
                <a:moveTo>
                  <a:pt x="0" y="0"/>
                </a:moveTo>
                <a:lnTo>
                  <a:pt x="1439184" y="0"/>
                </a:lnTo>
                <a:lnTo>
                  <a:pt x="1439184" y="1439184"/>
                </a:lnTo>
                <a:lnTo>
                  <a:pt x="0" y="143918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flipH="1" flipV="1">
            <a:off x="7322718" y="-50845"/>
            <a:ext cx="2786654" cy="2779688"/>
          </a:xfrm>
          <a:custGeom>
            <a:avLst/>
            <a:gdLst/>
            <a:ahLst/>
            <a:cxnLst/>
            <a:rect l="l" t="t" r="r" b="b"/>
            <a:pathLst>
              <a:path w="2786654" h="2779688">
                <a:moveTo>
                  <a:pt x="2786654" y="2779688"/>
                </a:moveTo>
                <a:lnTo>
                  <a:pt x="0" y="2779688"/>
                </a:lnTo>
                <a:lnTo>
                  <a:pt x="0" y="0"/>
                </a:lnTo>
                <a:lnTo>
                  <a:pt x="2786654" y="0"/>
                </a:lnTo>
                <a:lnTo>
                  <a:pt x="2786654" y="2779688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-50972" y="5043557"/>
            <a:ext cx="2786654" cy="2779688"/>
          </a:xfrm>
          <a:custGeom>
            <a:avLst/>
            <a:gdLst/>
            <a:ahLst/>
            <a:cxnLst/>
            <a:rect l="l" t="t" r="r" b="b"/>
            <a:pathLst>
              <a:path w="2786654" h="2779688">
                <a:moveTo>
                  <a:pt x="0" y="0"/>
                </a:moveTo>
                <a:lnTo>
                  <a:pt x="2786654" y="0"/>
                </a:lnTo>
                <a:lnTo>
                  <a:pt x="2786654" y="2779688"/>
                </a:lnTo>
                <a:lnTo>
                  <a:pt x="0" y="277968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84132" y="5927346"/>
            <a:ext cx="1880310" cy="1845054"/>
          </a:xfrm>
          <a:custGeom>
            <a:avLst/>
            <a:gdLst/>
            <a:ahLst/>
            <a:cxnLst/>
            <a:rect l="l" t="t" r="r" b="b"/>
            <a:pathLst>
              <a:path w="1880310" h="1845054">
                <a:moveTo>
                  <a:pt x="0" y="0"/>
                </a:moveTo>
                <a:lnTo>
                  <a:pt x="1880309" y="0"/>
                </a:lnTo>
                <a:lnTo>
                  <a:pt x="1880309" y="1845054"/>
                </a:lnTo>
                <a:lnTo>
                  <a:pt x="0" y="184505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1014175">
            <a:off x="558038" y="1260991"/>
            <a:ext cx="4763563" cy="2430947"/>
          </a:xfrm>
          <a:custGeom>
            <a:avLst/>
            <a:gdLst/>
            <a:ahLst/>
            <a:cxnLst/>
            <a:rect l="l" t="t" r="r" b="b"/>
            <a:pathLst>
              <a:path w="4763563" h="2430947">
                <a:moveTo>
                  <a:pt x="0" y="0"/>
                </a:moveTo>
                <a:lnTo>
                  <a:pt x="4763563" y="0"/>
                </a:lnTo>
                <a:lnTo>
                  <a:pt x="4763563" y="2430947"/>
                </a:lnTo>
                <a:lnTo>
                  <a:pt x="0" y="2430947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1941" r="-1941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4132" y="392921"/>
            <a:ext cx="1439183" cy="1439183"/>
          </a:xfrm>
          <a:custGeom>
            <a:avLst/>
            <a:gdLst/>
            <a:ahLst/>
            <a:cxnLst/>
            <a:rect l="l" t="t" r="r" b="b"/>
            <a:pathLst>
              <a:path w="1439183" h="1439183">
                <a:moveTo>
                  <a:pt x="0" y="0"/>
                </a:moveTo>
                <a:lnTo>
                  <a:pt x="1439183" y="0"/>
                </a:lnTo>
                <a:lnTo>
                  <a:pt x="1439183" y="1439183"/>
                </a:lnTo>
                <a:lnTo>
                  <a:pt x="0" y="1439183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4357"/>
            <a:ext cx="10058400" cy="10058400"/>
          </a:xfrm>
          <a:custGeom>
            <a:avLst/>
            <a:gdLst/>
            <a:ahLst/>
            <a:cxnLst/>
            <a:rect l="l" t="t" r="r" b="b"/>
            <a:pathLst>
              <a:path w="10058400" h="10058400">
                <a:moveTo>
                  <a:pt x="0" y="0"/>
                </a:moveTo>
                <a:lnTo>
                  <a:pt x="10058400" y="0"/>
                </a:lnTo>
                <a:lnTo>
                  <a:pt x="10058400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2495843" y="278190"/>
            <a:ext cx="5390576" cy="7216021"/>
          </a:xfrm>
          <a:custGeom>
            <a:avLst/>
            <a:gdLst/>
            <a:ahLst/>
            <a:cxnLst/>
            <a:rect l="l" t="t" r="r" b="b"/>
            <a:pathLst>
              <a:path w="5390576" h="7216021">
                <a:moveTo>
                  <a:pt x="0" y="0"/>
                </a:moveTo>
                <a:lnTo>
                  <a:pt x="5390576" y="0"/>
                </a:lnTo>
                <a:lnTo>
                  <a:pt x="5390576" y="7216020"/>
                </a:lnTo>
                <a:lnTo>
                  <a:pt x="0" y="721602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5752"/>
            </a:stretch>
          </a:blipFill>
        </p:spPr>
      </p:sp>
      <p:sp>
        <p:nvSpPr>
          <p:cNvPr id="4" name="Freeform 4"/>
          <p:cNvSpPr/>
          <p:nvPr/>
        </p:nvSpPr>
        <p:spPr>
          <a:xfrm flipH="1" flipV="1">
            <a:off x="7322718" y="-50845"/>
            <a:ext cx="2786654" cy="2779688"/>
          </a:xfrm>
          <a:custGeom>
            <a:avLst/>
            <a:gdLst/>
            <a:ahLst/>
            <a:cxnLst/>
            <a:rect l="l" t="t" r="r" b="b"/>
            <a:pathLst>
              <a:path w="2786654" h="2779688">
                <a:moveTo>
                  <a:pt x="2786654" y="2779688"/>
                </a:moveTo>
                <a:lnTo>
                  <a:pt x="0" y="2779688"/>
                </a:lnTo>
                <a:lnTo>
                  <a:pt x="0" y="0"/>
                </a:lnTo>
                <a:lnTo>
                  <a:pt x="2786654" y="0"/>
                </a:lnTo>
                <a:lnTo>
                  <a:pt x="2786654" y="2779688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8320315" y="5980835"/>
            <a:ext cx="1439183" cy="1439183"/>
          </a:xfrm>
          <a:custGeom>
            <a:avLst/>
            <a:gdLst/>
            <a:ahLst/>
            <a:cxnLst/>
            <a:rect l="l" t="t" r="r" b="b"/>
            <a:pathLst>
              <a:path w="1439183" h="1439183">
                <a:moveTo>
                  <a:pt x="0" y="0"/>
                </a:moveTo>
                <a:lnTo>
                  <a:pt x="1439183" y="0"/>
                </a:lnTo>
                <a:lnTo>
                  <a:pt x="1439183" y="1439183"/>
                </a:lnTo>
                <a:lnTo>
                  <a:pt x="0" y="143918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-50972" y="5043557"/>
            <a:ext cx="2786654" cy="2779688"/>
          </a:xfrm>
          <a:custGeom>
            <a:avLst/>
            <a:gdLst/>
            <a:ahLst/>
            <a:cxnLst/>
            <a:rect l="l" t="t" r="r" b="b"/>
            <a:pathLst>
              <a:path w="2786654" h="2779688">
                <a:moveTo>
                  <a:pt x="0" y="0"/>
                </a:moveTo>
                <a:lnTo>
                  <a:pt x="2786654" y="0"/>
                </a:lnTo>
                <a:lnTo>
                  <a:pt x="2786654" y="2779688"/>
                </a:lnTo>
                <a:lnTo>
                  <a:pt x="0" y="277968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622763" y="619407"/>
            <a:ext cx="1439183" cy="1439183"/>
          </a:xfrm>
          <a:custGeom>
            <a:avLst/>
            <a:gdLst/>
            <a:ahLst/>
            <a:cxnLst/>
            <a:rect l="l" t="t" r="r" b="b"/>
            <a:pathLst>
              <a:path w="1439183" h="1439183">
                <a:moveTo>
                  <a:pt x="0" y="0"/>
                </a:moveTo>
                <a:lnTo>
                  <a:pt x="1439183" y="0"/>
                </a:lnTo>
                <a:lnTo>
                  <a:pt x="1439183" y="1439183"/>
                </a:lnTo>
                <a:lnTo>
                  <a:pt x="0" y="143918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84132" y="5927346"/>
            <a:ext cx="1880310" cy="1845054"/>
          </a:xfrm>
          <a:custGeom>
            <a:avLst/>
            <a:gdLst/>
            <a:ahLst/>
            <a:cxnLst/>
            <a:rect l="l" t="t" r="r" b="b"/>
            <a:pathLst>
              <a:path w="1880310" h="1845054">
                <a:moveTo>
                  <a:pt x="0" y="0"/>
                </a:moveTo>
                <a:lnTo>
                  <a:pt x="1880309" y="0"/>
                </a:lnTo>
                <a:lnTo>
                  <a:pt x="1880309" y="1845054"/>
                </a:lnTo>
                <a:lnTo>
                  <a:pt x="0" y="1845054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7867" y="0"/>
            <a:ext cx="9942666" cy="9942666"/>
          </a:xfrm>
          <a:custGeom>
            <a:avLst/>
            <a:gdLst/>
            <a:ahLst/>
            <a:cxnLst/>
            <a:rect l="l" t="t" r="r" b="b"/>
            <a:pathLst>
              <a:path w="9942666" h="9942666">
                <a:moveTo>
                  <a:pt x="0" y="0"/>
                </a:moveTo>
                <a:lnTo>
                  <a:pt x="9942666" y="0"/>
                </a:lnTo>
                <a:lnTo>
                  <a:pt x="9942666" y="9942666"/>
                </a:lnTo>
                <a:lnTo>
                  <a:pt x="0" y="994266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784322">
            <a:off x="5243533" y="706959"/>
            <a:ext cx="4249496" cy="5486264"/>
          </a:xfrm>
          <a:custGeom>
            <a:avLst/>
            <a:gdLst/>
            <a:ahLst/>
            <a:cxnLst/>
            <a:rect l="l" t="t" r="r" b="b"/>
            <a:pathLst>
              <a:path w="4249496" h="5486264">
                <a:moveTo>
                  <a:pt x="0" y="0"/>
                </a:moveTo>
                <a:lnTo>
                  <a:pt x="4249496" y="0"/>
                </a:lnTo>
                <a:lnTo>
                  <a:pt x="4249496" y="5486264"/>
                </a:lnTo>
                <a:lnTo>
                  <a:pt x="0" y="548626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5227" b="-14194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517984" y="476703"/>
            <a:ext cx="4752470" cy="6818995"/>
          </a:xfrm>
          <a:custGeom>
            <a:avLst/>
            <a:gdLst/>
            <a:ahLst/>
            <a:cxnLst/>
            <a:rect l="l" t="t" r="r" b="b"/>
            <a:pathLst>
              <a:path w="4752470" h="6818995">
                <a:moveTo>
                  <a:pt x="0" y="0"/>
                </a:moveTo>
                <a:lnTo>
                  <a:pt x="4752469" y="0"/>
                </a:lnTo>
                <a:lnTo>
                  <a:pt x="4752469" y="6818994"/>
                </a:lnTo>
                <a:lnTo>
                  <a:pt x="0" y="681899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r="-2411"/>
            </a:stretch>
          </a:blipFill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334043"/>
            <a:ext cx="10058400" cy="10058400"/>
          </a:xfrm>
          <a:custGeom>
            <a:avLst/>
            <a:gdLst/>
            <a:ahLst/>
            <a:cxnLst/>
            <a:rect l="l" t="t" r="r" b="b"/>
            <a:pathLst>
              <a:path w="10058400" h="10058400">
                <a:moveTo>
                  <a:pt x="0" y="0"/>
                </a:moveTo>
                <a:lnTo>
                  <a:pt x="10058400" y="0"/>
                </a:lnTo>
                <a:lnTo>
                  <a:pt x="10058400" y="10058400"/>
                </a:lnTo>
                <a:lnTo>
                  <a:pt x="0" y="100584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flipV="1">
            <a:off x="-50972" y="-50845"/>
            <a:ext cx="2786654" cy="2779688"/>
          </a:xfrm>
          <a:custGeom>
            <a:avLst/>
            <a:gdLst/>
            <a:ahLst/>
            <a:cxnLst/>
            <a:rect l="l" t="t" r="r" b="b"/>
            <a:pathLst>
              <a:path w="2786654" h="2779688">
                <a:moveTo>
                  <a:pt x="0" y="2779688"/>
                </a:moveTo>
                <a:lnTo>
                  <a:pt x="2786654" y="2779688"/>
                </a:lnTo>
                <a:lnTo>
                  <a:pt x="2786654" y="0"/>
                </a:lnTo>
                <a:lnTo>
                  <a:pt x="0" y="0"/>
                </a:lnTo>
                <a:lnTo>
                  <a:pt x="0" y="2779688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963115" y="892537"/>
            <a:ext cx="4066085" cy="5823669"/>
            <a:chOff x="0" y="0"/>
            <a:chExt cx="4433570" cy="6350000"/>
          </a:xfrm>
        </p:grpSpPr>
        <p:sp>
          <p:nvSpPr>
            <p:cNvPr id="5" name="Freeform 5"/>
            <p:cNvSpPr/>
            <p:nvPr/>
          </p:nvSpPr>
          <p:spPr>
            <a:xfrm rot="480000">
              <a:off x="-144041" y="-277618"/>
              <a:ext cx="4997912" cy="6905236"/>
            </a:xfrm>
            <a:custGeom>
              <a:avLst/>
              <a:gdLst/>
              <a:ahLst/>
              <a:cxnLst/>
              <a:rect l="l" t="t" r="r" b="b"/>
              <a:pathLst>
                <a:path w="4997912" h="6905236">
                  <a:moveTo>
                    <a:pt x="4114163" y="0"/>
                  </a:moveTo>
                  <a:lnTo>
                    <a:pt x="4997912" y="6288202"/>
                  </a:lnTo>
                  <a:lnTo>
                    <a:pt x="607489" y="6905236"/>
                  </a:lnTo>
                  <a:lnTo>
                    <a:pt x="340774" y="5007457"/>
                  </a:lnTo>
                  <a:cubicBezTo>
                    <a:pt x="0" y="2582726"/>
                    <a:pt x="1689432" y="340774"/>
                    <a:pt x="4114163" y="0"/>
                  </a:cubicBezTo>
                  <a:close/>
                </a:path>
              </a:pathLst>
            </a:custGeom>
            <a:blipFill>
              <a:blip r:embed="rId6"/>
              <a:stretch>
                <a:fillRect r="-9640" b="-4573"/>
              </a:stretch>
            </a:blipFill>
          </p:spPr>
        </p:sp>
      </p:grpSp>
      <p:grpSp>
        <p:nvGrpSpPr>
          <p:cNvPr id="6" name="Group 6"/>
          <p:cNvGrpSpPr/>
          <p:nvPr/>
        </p:nvGrpSpPr>
        <p:grpSpPr>
          <a:xfrm rot="-10800000">
            <a:off x="4970411" y="834888"/>
            <a:ext cx="4106336" cy="5881317"/>
            <a:chOff x="0" y="0"/>
            <a:chExt cx="4433570" cy="6350000"/>
          </a:xfrm>
        </p:grpSpPr>
        <p:sp>
          <p:nvSpPr>
            <p:cNvPr id="7" name="Freeform 7"/>
            <p:cNvSpPr/>
            <p:nvPr/>
          </p:nvSpPr>
          <p:spPr>
            <a:xfrm flipH="1" flipV="1">
              <a:off x="0" y="0"/>
              <a:ext cx="4433570" cy="6350000"/>
            </a:xfrm>
            <a:custGeom>
              <a:avLst/>
              <a:gdLst/>
              <a:ahLst/>
              <a:cxnLst/>
              <a:rect l="l" t="t" r="r" b="b"/>
              <a:pathLst>
                <a:path w="4433570" h="6350000">
                  <a:moveTo>
                    <a:pt x="0" y="6350000"/>
                  </a:moveTo>
                  <a:lnTo>
                    <a:pt x="0" y="0"/>
                  </a:lnTo>
                  <a:lnTo>
                    <a:pt x="4433570" y="0"/>
                  </a:lnTo>
                  <a:lnTo>
                    <a:pt x="4433570" y="1916430"/>
                  </a:lnTo>
                  <a:cubicBezTo>
                    <a:pt x="4433570" y="4364990"/>
                    <a:pt x="2448560" y="6350000"/>
                    <a:pt x="0" y="6350000"/>
                  </a:cubicBezTo>
                  <a:close/>
                </a:path>
              </a:pathLst>
            </a:custGeom>
            <a:blipFill>
              <a:blip r:embed="rId7"/>
              <a:stretch>
                <a:fillRect l="-397" r="-397"/>
              </a:stretch>
            </a:blipFill>
          </p:spPr>
        </p:sp>
      </p:grpSp>
      <p:sp>
        <p:nvSpPr>
          <p:cNvPr id="8" name="Freeform 8"/>
          <p:cNvSpPr/>
          <p:nvPr/>
        </p:nvSpPr>
        <p:spPr>
          <a:xfrm>
            <a:off x="8219363" y="115297"/>
            <a:ext cx="1439183" cy="1439183"/>
          </a:xfrm>
          <a:custGeom>
            <a:avLst/>
            <a:gdLst/>
            <a:ahLst/>
            <a:cxnLst/>
            <a:rect l="l" t="t" r="r" b="b"/>
            <a:pathLst>
              <a:path w="1439183" h="1439183">
                <a:moveTo>
                  <a:pt x="0" y="0"/>
                </a:moveTo>
                <a:lnTo>
                  <a:pt x="1439183" y="0"/>
                </a:lnTo>
                <a:lnTo>
                  <a:pt x="1439183" y="1439183"/>
                </a:lnTo>
                <a:lnTo>
                  <a:pt x="0" y="143918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flipH="1">
            <a:off x="7322718" y="5043557"/>
            <a:ext cx="2786654" cy="2779688"/>
          </a:xfrm>
          <a:custGeom>
            <a:avLst/>
            <a:gdLst/>
            <a:ahLst/>
            <a:cxnLst/>
            <a:rect l="l" t="t" r="r" b="b"/>
            <a:pathLst>
              <a:path w="2786654" h="2779688">
                <a:moveTo>
                  <a:pt x="2786654" y="0"/>
                </a:moveTo>
                <a:lnTo>
                  <a:pt x="0" y="0"/>
                </a:lnTo>
                <a:lnTo>
                  <a:pt x="0" y="2779688"/>
                </a:lnTo>
                <a:lnTo>
                  <a:pt x="2786654" y="2779688"/>
                </a:lnTo>
                <a:lnTo>
                  <a:pt x="2786654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57648" y="5996614"/>
            <a:ext cx="1439183" cy="1439183"/>
          </a:xfrm>
          <a:custGeom>
            <a:avLst/>
            <a:gdLst/>
            <a:ahLst/>
            <a:cxnLst/>
            <a:rect l="l" t="t" r="r" b="b"/>
            <a:pathLst>
              <a:path w="1439183" h="1439183">
                <a:moveTo>
                  <a:pt x="0" y="0"/>
                </a:moveTo>
                <a:lnTo>
                  <a:pt x="1439184" y="0"/>
                </a:lnTo>
                <a:lnTo>
                  <a:pt x="1439184" y="1439183"/>
                </a:lnTo>
                <a:lnTo>
                  <a:pt x="0" y="143918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flipH="1">
            <a:off x="8178090" y="5927346"/>
            <a:ext cx="1880310" cy="1845054"/>
          </a:xfrm>
          <a:custGeom>
            <a:avLst/>
            <a:gdLst/>
            <a:ahLst/>
            <a:cxnLst/>
            <a:rect l="l" t="t" r="r" b="b"/>
            <a:pathLst>
              <a:path w="1880310" h="1845054">
                <a:moveTo>
                  <a:pt x="1880310" y="0"/>
                </a:moveTo>
                <a:lnTo>
                  <a:pt x="0" y="0"/>
                </a:lnTo>
                <a:lnTo>
                  <a:pt x="0" y="1845054"/>
                </a:lnTo>
                <a:lnTo>
                  <a:pt x="1880310" y="1845054"/>
                </a:lnTo>
                <a:lnTo>
                  <a:pt x="188031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19</Words>
  <Application>Microsoft Macintosh PowerPoint</Application>
  <PresentationFormat>Personnalisé</PresentationFormat>
  <Paragraphs>14</Paragraphs>
  <Slides>18</Slides>
  <Notes>1</Notes>
  <HiddenSlides>0</HiddenSlides>
  <MMClips>1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5" baseType="lpstr">
      <vt:lpstr>Calibri</vt:lpstr>
      <vt:lpstr>AR Gansinkaisho Heavy</vt:lpstr>
      <vt:lpstr>Arial</vt:lpstr>
      <vt:lpstr>Elika Gorica</vt:lpstr>
      <vt:lpstr>More Sugar</vt:lpstr>
      <vt:lpstr>KaiTi_GB2312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Merry Christmas</dc:title>
  <cp:lastModifiedBy>Microsoft Office User</cp:lastModifiedBy>
  <cp:revision>6</cp:revision>
  <dcterms:created xsi:type="dcterms:W3CDTF">2006-08-16T00:00:00Z</dcterms:created>
  <dcterms:modified xsi:type="dcterms:W3CDTF">2025-01-08T06:18:54Z</dcterms:modified>
  <dc:identifier>DAGaGWpgVpk</dc:identifier>
</cp:coreProperties>
</file>