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6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321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48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4024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646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8058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858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681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465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07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850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53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797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95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606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81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13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86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Télé service Orientation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3200" smtClean="0"/>
              <a:t>En 3éme  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9321282" y="6055567"/>
            <a:ext cx="15582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SAIO janvier 2020</a:t>
            </a:r>
            <a:endParaRPr lang="fr-FR" sz="9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03321"/>
            <a:ext cx="1733001" cy="83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10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Consultation et accusé de réception de l’avis provisoire du conseil de classe</a:t>
            </a: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8892" y="2787613"/>
            <a:ext cx="6181725" cy="17907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351313" y="1905000"/>
            <a:ext cx="8509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 vous quittez la page sans accuser réception de l’avis, un message apparait pour vous avertir :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592925" y="4814596"/>
            <a:ext cx="8911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Lors de la phase définitive, vous ne pourrez saisir de choix définitifs sans avoir d’abord accusé réception de l’avis du conseil de classe pour la phase provisoire.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5556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Consultation et accusé de réception de l’avis provisoire du conseil de classe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2924" y="1975563"/>
            <a:ext cx="8538495" cy="4639841"/>
          </a:xfrm>
          <a:prstGeom prst="rect">
            <a:avLst/>
          </a:prstGeom>
        </p:spPr>
      </p:pic>
      <p:sp>
        <p:nvSpPr>
          <p:cNvPr id="9" name="Flèche gauche 8"/>
          <p:cNvSpPr/>
          <p:nvPr/>
        </p:nvSpPr>
        <p:spPr>
          <a:xfrm>
            <a:off x="10772191" y="3544257"/>
            <a:ext cx="503853" cy="31724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gauche 9"/>
          <p:cNvSpPr/>
          <p:nvPr/>
        </p:nvSpPr>
        <p:spPr>
          <a:xfrm rot="10800000">
            <a:off x="4407159" y="6030685"/>
            <a:ext cx="503853" cy="317241"/>
          </a:xfrm>
          <a:prstGeom prst="leftArrow">
            <a:avLst>
              <a:gd name="adj1" fmla="val 7353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1392678" y="3318156"/>
            <a:ext cx="6997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solidFill>
                  <a:schemeClr val="accent2">
                    <a:lumMod val="75000"/>
                  </a:schemeClr>
                </a:solidFill>
              </a:rPr>
              <a:t>Avis de conseil de classe</a:t>
            </a:r>
            <a:endParaRPr lang="fr-FR" sz="11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707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Deuxième représentant légal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4" y="1459210"/>
            <a:ext cx="9014357" cy="527749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13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Deuxième représentant légal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768" y="1269254"/>
            <a:ext cx="8641314" cy="5290165"/>
          </a:xfrm>
          <a:prstGeom prst="rect">
            <a:avLst/>
          </a:prstGeom>
        </p:spPr>
      </p:pic>
      <p:sp>
        <p:nvSpPr>
          <p:cNvPr id="9" name="Flèche droite 8"/>
          <p:cNvSpPr/>
          <p:nvPr/>
        </p:nvSpPr>
        <p:spPr>
          <a:xfrm>
            <a:off x="4208106" y="6036906"/>
            <a:ext cx="531845" cy="410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7190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Connexion avec un compte « élève »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2531" y="1367793"/>
            <a:ext cx="8528179" cy="507966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74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Connexion avec un compte « élève »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35320" y="1370041"/>
            <a:ext cx="8769292" cy="5320008"/>
          </a:xfrm>
          <a:prstGeom prst="rect">
            <a:avLst/>
          </a:prstGeom>
        </p:spPr>
      </p:pic>
      <p:sp>
        <p:nvSpPr>
          <p:cNvPr id="7" name="Flèche droite 6"/>
          <p:cNvSpPr/>
          <p:nvPr/>
        </p:nvSpPr>
        <p:spPr>
          <a:xfrm>
            <a:off x="6209013" y="6354147"/>
            <a:ext cx="839755" cy="3452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76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Connexion avec un compte « élève »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89315" y="1370041"/>
            <a:ext cx="8712693" cy="5133396"/>
          </a:xfrm>
          <a:prstGeom prst="rect">
            <a:avLst/>
          </a:prstGeom>
        </p:spPr>
      </p:pic>
      <p:sp>
        <p:nvSpPr>
          <p:cNvPr id="8" name="Flèche droite 7"/>
          <p:cNvSpPr/>
          <p:nvPr/>
        </p:nvSpPr>
        <p:spPr>
          <a:xfrm>
            <a:off x="4180114" y="6064898"/>
            <a:ext cx="839755" cy="5038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50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1699"/>
          </a:xfrm>
        </p:spPr>
        <p:txBody>
          <a:bodyPr/>
          <a:lstStyle/>
          <a:p>
            <a:r>
              <a:rPr lang="fr-FR" dirty="0" smtClean="0"/>
              <a:t>Connexion au télé service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2401" y="1227455"/>
            <a:ext cx="4105275" cy="157162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2374"/>
            <a:ext cx="1733001" cy="68598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965" y="1260898"/>
            <a:ext cx="4152900" cy="39147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8363" y="2762943"/>
            <a:ext cx="3286125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128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Connexion au télé service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5107" y="2039966"/>
            <a:ext cx="2162175" cy="28956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86" y="1544666"/>
            <a:ext cx="4886325" cy="495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7178" y="2825556"/>
            <a:ext cx="7134225" cy="258127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912821" y="2227811"/>
            <a:ext cx="6450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Calendrier : ouverture semaine 5 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(27 au 31 janvier</a:t>
            </a:r>
            <a:r>
              <a:rPr lang="fr-FR" sz="2000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87178" y="2079625"/>
            <a:ext cx="7134225" cy="34982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114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Saisie des intentions provisoires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8857" y="1264555"/>
            <a:ext cx="7696200" cy="206692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1513" y="3247799"/>
            <a:ext cx="6915063" cy="346992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570422" y="2734887"/>
            <a:ext cx="1562793" cy="2826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909455" y="2967644"/>
            <a:ext cx="2743200" cy="207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3013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200" dirty="0" smtClean="0"/>
              <a:t>Choix de la 2</a:t>
            </a:r>
            <a:r>
              <a:rPr lang="fr-FR" sz="3200" baseline="30000" dirty="0" smtClean="0"/>
              <a:t>de</a:t>
            </a:r>
            <a:r>
              <a:rPr lang="fr-FR" sz="3200" dirty="0" smtClean="0"/>
              <a:t> générale et technologique  et 2</a:t>
            </a:r>
            <a:r>
              <a:rPr lang="fr-FR" sz="3200" baseline="30000" dirty="0" smtClean="0"/>
              <a:t>de</a:t>
            </a:r>
            <a:r>
              <a:rPr lang="fr-FR" sz="3200" dirty="0" smtClean="0"/>
              <a:t>  STHR </a:t>
            </a:r>
            <a:r>
              <a:rPr lang="fr-FR" sz="1800" dirty="0" smtClean="0"/>
              <a:t>(sciences et technologies de l’Hôtellerie et de la restauration)</a:t>
            </a:r>
            <a:endParaRPr lang="fr-FR" sz="1800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3801" y="2786742"/>
            <a:ext cx="7355758" cy="377825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56384" y="1905000"/>
            <a:ext cx="7333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 vous cochez 2</a:t>
            </a:r>
            <a:r>
              <a:rPr lang="fr-FR" baseline="30000" dirty="0" smtClean="0"/>
              <a:t>nde</a:t>
            </a:r>
            <a:r>
              <a:rPr lang="fr-FR" dirty="0" smtClean="0"/>
              <a:t> ou 2</a:t>
            </a:r>
            <a:r>
              <a:rPr lang="fr-FR" baseline="30000" dirty="0" smtClean="0"/>
              <a:t>nde</a:t>
            </a:r>
            <a:r>
              <a:rPr lang="fr-FR" dirty="0" smtClean="0"/>
              <a:t> STHR, vous n’aurez pas d’autres informations à saisir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0468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Voie professionnelle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pic>
        <p:nvPicPr>
          <p:cNvPr id="18" name="Espace réservé du contenu 1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5420" y="1370041"/>
            <a:ext cx="6439441" cy="3776663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4404049" y="5057192"/>
            <a:ext cx="1642187" cy="41549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050" b="1" dirty="0" smtClean="0">
                <a:solidFill>
                  <a:schemeClr val="accent2">
                    <a:lumMod val="75000"/>
                  </a:schemeClr>
                </a:solidFill>
              </a:rPr>
              <a:t>Vous pouvez saisir jusqu’à 3 intentions</a:t>
            </a:r>
            <a:endParaRPr lang="fr-FR" sz="105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Flèche droite 21"/>
          <p:cNvSpPr/>
          <p:nvPr/>
        </p:nvSpPr>
        <p:spPr>
          <a:xfrm rot="16200000">
            <a:off x="4833256" y="4786604"/>
            <a:ext cx="345233" cy="195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7529804" y="4114800"/>
            <a:ext cx="397480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>
                <a:solidFill>
                  <a:schemeClr val="accent2">
                    <a:lumMod val="75000"/>
                  </a:schemeClr>
                </a:solidFill>
              </a:rPr>
              <a:t>Vous pouvez cocher a la fois le statut scolaire et le statut d’apprenti</a:t>
            </a:r>
            <a:endParaRPr lang="fr-FR" sz="105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Flèche droite 23"/>
          <p:cNvSpPr/>
          <p:nvPr/>
        </p:nvSpPr>
        <p:spPr>
          <a:xfrm rot="10800000">
            <a:off x="7128588" y="4226767"/>
            <a:ext cx="307910" cy="223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193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Validation des intentions provisoires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8280" y="2245567"/>
            <a:ext cx="6018212" cy="377825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592925" y="1428952"/>
            <a:ext cx="7101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Un récapitulatif est affiché après la validation de la saisie des intentions provisoires :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8966719" y="2709842"/>
            <a:ext cx="28738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Seul le parent ayant effectué la saisie peut faire des modifications.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Les intentions saisies sont en lecture seule pour le second parent et l’élève.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920045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Validation des intentions provisoires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5521" y="1670437"/>
            <a:ext cx="8553450" cy="442245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867331" y="3489649"/>
            <a:ext cx="4366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ATTENTION ! </a:t>
            </a:r>
          </a:p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Si vous ne validez pas les intentions saisies, celles-ci ne seront pas enregistrées et vous ne recevrez pas d’e-mail récapitulatif.</a:t>
            </a:r>
            <a:endParaRPr lang="fr-FR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40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Consultation et accusé de réception de l’avis provisoire du conseil de classe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7612" y="1905000"/>
            <a:ext cx="8057906" cy="463575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4061"/>
            <a:ext cx="1733001" cy="68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89040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Rouge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322</TotalTime>
  <Words>269</Words>
  <Application>Microsoft Office PowerPoint</Application>
  <PresentationFormat>Personnalisé</PresentationFormat>
  <Paragraphs>31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Brin</vt:lpstr>
      <vt:lpstr>Télé service Orientation</vt:lpstr>
      <vt:lpstr>Connexion au télé service</vt:lpstr>
      <vt:lpstr>Connexion au télé service</vt:lpstr>
      <vt:lpstr>Saisie des intentions provisoires</vt:lpstr>
      <vt:lpstr>Choix de la 2de générale et technologique  et 2de  STHR (sciences et technologies de l’Hôtellerie et de la restauration)</vt:lpstr>
      <vt:lpstr>Voie professionnelle</vt:lpstr>
      <vt:lpstr>Validation des intentions provisoires</vt:lpstr>
      <vt:lpstr>Validation des intentions provisoires</vt:lpstr>
      <vt:lpstr>Consultation et accusé de réception de l’avis provisoire du conseil de classe</vt:lpstr>
      <vt:lpstr>Consultation et accusé de réception de l’avis provisoire du conseil de classe</vt:lpstr>
      <vt:lpstr>Consultation et accusé de réception de l’avis provisoire du conseil de classe</vt:lpstr>
      <vt:lpstr>Deuxième représentant légal</vt:lpstr>
      <vt:lpstr>Deuxième représentant légal</vt:lpstr>
      <vt:lpstr>Connexion avec un compte « élève »</vt:lpstr>
      <vt:lpstr>Connexion avec un compte « élève »</vt:lpstr>
      <vt:lpstr>Connexion avec un compte « élève 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Télé service Orientation</dc:title>
  <dc:creator>DUPENLOUX CAROLE</dc:creator>
  <cp:lastModifiedBy>secretariat1</cp:lastModifiedBy>
  <cp:revision>19</cp:revision>
  <cp:lastPrinted>2020-01-27T13:05:47Z</cp:lastPrinted>
  <dcterms:created xsi:type="dcterms:W3CDTF">2020-01-27T07:46:26Z</dcterms:created>
  <dcterms:modified xsi:type="dcterms:W3CDTF">2020-02-06T14:46:00Z</dcterms:modified>
</cp:coreProperties>
</file>