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9"/>
  </p:normalViewPr>
  <p:slideViewPr>
    <p:cSldViewPr snapToGrid="0">
      <p:cViewPr varScale="1">
        <p:scale>
          <a:sx n="48" d="100"/>
          <a:sy n="48" d="100"/>
        </p:scale>
        <p:origin x="256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e niveau 1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4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hemin sableux entre deux collines menant à l’océ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2" name="Héron volant bas au-dessus d’une plage avec une petite clôture au premier plan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Vue d’une plage et de la mer depuis une dune de sable avec de l’herb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4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-Gilles Allain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-Gilles Allain</a:t>
            </a:r>
          </a:p>
        </p:txBody>
      </p:sp>
      <p:sp>
        <p:nvSpPr>
          <p:cNvPr id="112" name="« Saisissez une citation ici. »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« Saisissez une citation ici. » </a:t>
            </a:r>
          </a:p>
        </p:txBody>
      </p:sp>
      <p:sp>
        <p:nvSpPr>
          <p:cNvPr id="1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Vue d’une plage et de la mer depuis une dune de sable avec de l’herb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xte du titre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Texte du titre</a:t>
            </a:r>
          </a:p>
        </p:txBody>
      </p:sp>
      <p:sp>
        <p:nvSpPr>
          <p:cNvPr id="2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xte du titre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Texte du titre</a:t>
            </a:r>
          </a:p>
        </p:txBody>
      </p:sp>
      <p:sp>
        <p:nvSpPr>
          <p:cNvPr id="4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6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, vidéo direct, pe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76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7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, vidéo direct, g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8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APÉRO"/>
          <p:cNvSpPr txBox="1"/>
          <p:nvPr/>
        </p:nvSpPr>
        <p:spPr>
          <a:xfrm>
            <a:off x="9307028" y="380244"/>
            <a:ext cx="5769944" cy="2036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3000">
                <a:solidFill>
                  <a:srgbClr val="D5D5D5"/>
                </a:solidFill>
              </a:defRPr>
            </a:lvl1pPr>
          </a:lstStyle>
          <a:p>
            <a:r>
              <a:t>APÉRO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HARCUTERIE"/>
          <p:cNvSpPr txBox="1">
            <a:spLocks noGrp="1"/>
          </p:cNvSpPr>
          <p:nvPr>
            <p:ph type="title" idx="4294967295"/>
          </p:nvPr>
        </p:nvSpPr>
        <p:spPr>
          <a:xfrm>
            <a:off x="-1322178" y="233190"/>
            <a:ext cx="21005801" cy="2286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CHARCUTERIE </a:t>
            </a:r>
          </a:p>
        </p:txBody>
      </p:sp>
      <p:pic>
        <p:nvPicPr>
          <p:cNvPr id="140" name="IMG_0001.jpeg" descr="IMG_000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8077" y="3290530"/>
            <a:ext cx="7215635" cy="6764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IMG_0003.jpeg" descr="IMG_0003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22955" y="3257952"/>
            <a:ext cx="10263379" cy="6829813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aucisson"/>
          <p:cNvSpPr txBox="1"/>
          <p:nvPr/>
        </p:nvSpPr>
        <p:spPr>
          <a:xfrm>
            <a:off x="4178022" y="10238961"/>
            <a:ext cx="736461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Saucisson</a:t>
            </a:r>
          </a:p>
        </p:txBody>
      </p:sp>
      <p:sp>
        <p:nvSpPr>
          <p:cNvPr id="143" name="Prosciutto"/>
          <p:cNvSpPr txBox="1"/>
          <p:nvPr/>
        </p:nvSpPr>
        <p:spPr>
          <a:xfrm>
            <a:off x="15035800" y="10238961"/>
            <a:ext cx="3237690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Prosciutto</a:t>
            </a:r>
          </a:p>
        </p:txBody>
      </p:sp>
      <p:sp>
        <p:nvSpPr>
          <p:cNvPr id="144" name="Cochon"/>
          <p:cNvSpPr/>
          <p:nvPr/>
        </p:nvSpPr>
        <p:spPr>
          <a:xfrm>
            <a:off x="15140385" y="264416"/>
            <a:ext cx="5443499" cy="28169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5" extrusionOk="0">
                <a:moveTo>
                  <a:pt x="6179" y="3"/>
                </a:moveTo>
                <a:cubicBezTo>
                  <a:pt x="5828" y="14"/>
                  <a:pt x="5468" y="62"/>
                  <a:pt x="5092" y="155"/>
                </a:cubicBezTo>
                <a:cubicBezTo>
                  <a:pt x="3367" y="586"/>
                  <a:pt x="1606" y="1989"/>
                  <a:pt x="925" y="5005"/>
                </a:cubicBezTo>
                <a:cubicBezTo>
                  <a:pt x="682" y="4909"/>
                  <a:pt x="373" y="4943"/>
                  <a:pt x="289" y="5655"/>
                </a:cubicBezTo>
                <a:cubicBezTo>
                  <a:pt x="144" y="6877"/>
                  <a:pt x="511" y="7969"/>
                  <a:pt x="0" y="9197"/>
                </a:cubicBezTo>
                <a:cubicBezTo>
                  <a:pt x="241" y="9319"/>
                  <a:pt x="477" y="9162"/>
                  <a:pt x="663" y="8954"/>
                </a:cubicBezTo>
                <a:cubicBezTo>
                  <a:pt x="758" y="10576"/>
                  <a:pt x="1067" y="12461"/>
                  <a:pt x="1652" y="14651"/>
                </a:cubicBezTo>
                <a:cubicBezTo>
                  <a:pt x="2479" y="17568"/>
                  <a:pt x="2642" y="18693"/>
                  <a:pt x="2535" y="20189"/>
                </a:cubicBezTo>
                <a:cubicBezTo>
                  <a:pt x="2517" y="20439"/>
                  <a:pt x="2595" y="20675"/>
                  <a:pt x="2716" y="20774"/>
                </a:cubicBezTo>
                <a:cubicBezTo>
                  <a:pt x="2898" y="20925"/>
                  <a:pt x="2978" y="21163"/>
                  <a:pt x="3058" y="21525"/>
                </a:cubicBezTo>
                <a:lnTo>
                  <a:pt x="4118" y="21525"/>
                </a:lnTo>
                <a:cubicBezTo>
                  <a:pt x="4118" y="21525"/>
                  <a:pt x="2626" y="19443"/>
                  <a:pt x="4032" y="15860"/>
                </a:cubicBezTo>
                <a:cubicBezTo>
                  <a:pt x="4037" y="15846"/>
                  <a:pt x="4042" y="15835"/>
                  <a:pt x="4047" y="15821"/>
                </a:cubicBezTo>
                <a:cubicBezTo>
                  <a:pt x="4953" y="17430"/>
                  <a:pt x="5062" y="19146"/>
                  <a:pt x="5109" y="20254"/>
                </a:cubicBezTo>
                <a:cubicBezTo>
                  <a:pt x="5118" y="20463"/>
                  <a:pt x="5184" y="20653"/>
                  <a:pt x="5286" y="20725"/>
                </a:cubicBezTo>
                <a:cubicBezTo>
                  <a:pt x="5605" y="20953"/>
                  <a:pt x="5546" y="21525"/>
                  <a:pt x="5546" y="21525"/>
                </a:cubicBezTo>
                <a:lnTo>
                  <a:pt x="6380" y="21525"/>
                </a:lnTo>
                <a:cubicBezTo>
                  <a:pt x="5742" y="19484"/>
                  <a:pt x="5892" y="17757"/>
                  <a:pt x="6260" y="15987"/>
                </a:cubicBezTo>
                <a:cubicBezTo>
                  <a:pt x="7626" y="17242"/>
                  <a:pt x="11336" y="16527"/>
                  <a:pt x="12361" y="15070"/>
                </a:cubicBezTo>
                <a:cubicBezTo>
                  <a:pt x="12559" y="16682"/>
                  <a:pt x="12420" y="19098"/>
                  <a:pt x="12353" y="20235"/>
                </a:cubicBezTo>
                <a:cubicBezTo>
                  <a:pt x="12339" y="20460"/>
                  <a:pt x="12400" y="20675"/>
                  <a:pt x="12505" y="20781"/>
                </a:cubicBezTo>
                <a:cubicBezTo>
                  <a:pt x="12790" y="21069"/>
                  <a:pt x="12751" y="21525"/>
                  <a:pt x="12751" y="21525"/>
                </a:cubicBezTo>
                <a:lnTo>
                  <a:pt x="13465" y="21525"/>
                </a:lnTo>
                <a:cubicBezTo>
                  <a:pt x="13063" y="20056"/>
                  <a:pt x="13254" y="18829"/>
                  <a:pt x="13516" y="18008"/>
                </a:cubicBezTo>
                <a:cubicBezTo>
                  <a:pt x="13724" y="18779"/>
                  <a:pt x="13816" y="19650"/>
                  <a:pt x="13868" y="20280"/>
                </a:cubicBezTo>
                <a:cubicBezTo>
                  <a:pt x="13885" y="20483"/>
                  <a:pt x="13961" y="20649"/>
                  <a:pt x="14062" y="20712"/>
                </a:cubicBezTo>
                <a:cubicBezTo>
                  <a:pt x="14394" y="20919"/>
                  <a:pt x="14353" y="21525"/>
                  <a:pt x="14353" y="21525"/>
                </a:cubicBezTo>
                <a:lnTo>
                  <a:pt x="15305" y="21525"/>
                </a:lnTo>
                <a:cubicBezTo>
                  <a:pt x="15240" y="21525"/>
                  <a:pt x="13856" y="18613"/>
                  <a:pt x="15111" y="14697"/>
                </a:cubicBezTo>
                <a:cubicBezTo>
                  <a:pt x="18543" y="15763"/>
                  <a:pt x="19586" y="12469"/>
                  <a:pt x="21102" y="12860"/>
                </a:cubicBezTo>
                <a:cubicBezTo>
                  <a:pt x="21600" y="12069"/>
                  <a:pt x="21600" y="10348"/>
                  <a:pt x="21600" y="10348"/>
                </a:cubicBezTo>
                <a:cubicBezTo>
                  <a:pt x="21600" y="10348"/>
                  <a:pt x="20756" y="10569"/>
                  <a:pt x="20172" y="9402"/>
                </a:cubicBezTo>
                <a:cubicBezTo>
                  <a:pt x="19995" y="9048"/>
                  <a:pt x="19659" y="8171"/>
                  <a:pt x="19200" y="7124"/>
                </a:cubicBezTo>
                <a:cubicBezTo>
                  <a:pt x="19521" y="5870"/>
                  <a:pt x="19979" y="4411"/>
                  <a:pt x="20447" y="3857"/>
                </a:cubicBezTo>
                <a:cubicBezTo>
                  <a:pt x="19530" y="3543"/>
                  <a:pt x="18680" y="3939"/>
                  <a:pt x="18027" y="4725"/>
                </a:cubicBezTo>
                <a:cubicBezTo>
                  <a:pt x="17054" y="2980"/>
                  <a:pt x="15839" y="1444"/>
                  <a:pt x="14518" y="1488"/>
                </a:cubicBezTo>
                <a:cubicBezTo>
                  <a:pt x="10644" y="1616"/>
                  <a:pt x="8635" y="-75"/>
                  <a:pt x="6179" y="3"/>
                </a:cubicBezTo>
                <a:close/>
              </a:path>
            </a:pathLst>
          </a:custGeom>
          <a:solidFill>
            <a:srgbClr val="FFA57D"/>
          </a:solidFill>
          <a:ln w="508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AD3E00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doors dir="vert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xit" presetSubtype="1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30" dur="1000" fill="hold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xit" presetSubtype="4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98795 -0.025881 L 0.247992 0.049085 L 0.263052 0.622044 L -0.032129 0.755913 L -0.079819 0.752343 L -0.110442 0.751450 L -0.151104 0.750558 L -0.235944 0.748773 L -0.291667 0.755913 L -0.301707 0.763945 L -0.325301 0.747880 L -0.441265 0.738063 L -0.606426 0.743418 L -0.726406 0.631861 L -0.718373 0.023204 L -0.028614 -0.063365 L -0.020080 -0.036591 L -0.018072 -0.007140" pathEditMode="relative">
                                      <p:cBhvr>
                                        <p:cTn id="40" dur="86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2" animBg="1" advAuto="0"/>
      <p:bldP spid="140" grpId="6" animBg="1" advAuto="0"/>
      <p:bldP spid="141" grpId="3" animBg="1" advAuto="0"/>
      <p:bldP spid="141" grpId="5" animBg="1" advAuto="0"/>
      <p:bldP spid="144" grpId="1" animBg="1" advAuto="0"/>
      <p:bldP spid="144" grpId="4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DRINK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DRINKS</a:t>
            </a:r>
          </a:p>
        </p:txBody>
      </p:sp>
      <p:pic>
        <p:nvPicPr>
          <p:cNvPr id="147" name="IMG_0007.jpeg" descr="IMG_000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5899" y="3164671"/>
            <a:ext cx="8329212" cy="83292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IMG_0009.jpeg" descr="IMG_0009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382" y="3277900"/>
            <a:ext cx="8102754" cy="8102754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Bouteille"/>
          <p:cNvSpPr/>
          <p:nvPr/>
        </p:nvSpPr>
        <p:spPr>
          <a:xfrm>
            <a:off x="15944687" y="235405"/>
            <a:ext cx="798623" cy="25263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8" h="21600" extrusionOk="0">
                <a:moveTo>
                  <a:pt x="8022" y="0"/>
                </a:moveTo>
                <a:cubicBezTo>
                  <a:pt x="5433" y="0"/>
                  <a:pt x="5163" y="242"/>
                  <a:pt x="5163" y="415"/>
                </a:cubicBezTo>
                <a:lnTo>
                  <a:pt x="5163" y="1350"/>
                </a:lnTo>
                <a:cubicBezTo>
                  <a:pt x="5163" y="1415"/>
                  <a:pt x="5333" y="1463"/>
                  <a:pt x="5520" y="1463"/>
                </a:cubicBezTo>
                <a:lnTo>
                  <a:pt x="6063" y="1463"/>
                </a:lnTo>
                <a:cubicBezTo>
                  <a:pt x="6046" y="1522"/>
                  <a:pt x="6016" y="1594"/>
                  <a:pt x="5999" y="1664"/>
                </a:cubicBezTo>
                <a:cubicBezTo>
                  <a:pt x="5982" y="1707"/>
                  <a:pt x="5896" y="1744"/>
                  <a:pt x="5760" y="1755"/>
                </a:cubicBezTo>
                <a:cubicBezTo>
                  <a:pt x="5317" y="1798"/>
                  <a:pt x="5025" y="1879"/>
                  <a:pt x="5025" y="1971"/>
                </a:cubicBezTo>
                <a:cubicBezTo>
                  <a:pt x="5025" y="2047"/>
                  <a:pt x="5228" y="2117"/>
                  <a:pt x="5552" y="2160"/>
                </a:cubicBezTo>
                <a:cubicBezTo>
                  <a:pt x="5688" y="2182"/>
                  <a:pt x="5777" y="2224"/>
                  <a:pt x="5760" y="2273"/>
                </a:cubicBezTo>
                <a:cubicBezTo>
                  <a:pt x="5470" y="3072"/>
                  <a:pt x="5076" y="4148"/>
                  <a:pt x="4769" y="5066"/>
                </a:cubicBezTo>
                <a:cubicBezTo>
                  <a:pt x="4429" y="6124"/>
                  <a:pt x="2695" y="8311"/>
                  <a:pt x="1400" y="9823"/>
                </a:cubicBezTo>
                <a:cubicBezTo>
                  <a:pt x="463" y="10925"/>
                  <a:pt x="0" y="12059"/>
                  <a:pt x="0" y="13198"/>
                </a:cubicBezTo>
                <a:lnTo>
                  <a:pt x="0" y="20142"/>
                </a:lnTo>
                <a:cubicBezTo>
                  <a:pt x="0" y="20396"/>
                  <a:pt x="138" y="20623"/>
                  <a:pt x="309" y="20817"/>
                </a:cubicBezTo>
                <a:cubicBezTo>
                  <a:pt x="752" y="21287"/>
                  <a:pt x="2112" y="21600"/>
                  <a:pt x="3662" y="21600"/>
                </a:cubicBezTo>
                <a:lnTo>
                  <a:pt x="17870" y="21600"/>
                </a:lnTo>
                <a:cubicBezTo>
                  <a:pt x="19403" y="21600"/>
                  <a:pt x="20780" y="21281"/>
                  <a:pt x="21223" y="20817"/>
                </a:cubicBezTo>
                <a:cubicBezTo>
                  <a:pt x="21410" y="20623"/>
                  <a:pt x="21532" y="20396"/>
                  <a:pt x="21532" y="20142"/>
                </a:cubicBezTo>
                <a:lnTo>
                  <a:pt x="21532" y="13198"/>
                </a:lnTo>
                <a:cubicBezTo>
                  <a:pt x="21600" y="12053"/>
                  <a:pt x="21138" y="10919"/>
                  <a:pt x="20201" y="9823"/>
                </a:cubicBezTo>
                <a:cubicBezTo>
                  <a:pt x="18924" y="8311"/>
                  <a:pt x="17189" y="6124"/>
                  <a:pt x="16832" y="5066"/>
                </a:cubicBezTo>
                <a:cubicBezTo>
                  <a:pt x="16542" y="4148"/>
                  <a:pt x="16148" y="3072"/>
                  <a:pt x="15841" y="2273"/>
                </a:cubicBezTo>
                <a:cubicBezTo>
                  <a:pt x="15824" y="2224"/>
                  <a:pt x="15913" y="2182"/>
                  <a:pt x="16049" y="2160"/>
                </a:cubicBezTo>
                <a:cubicBezTo>
                  <a:pt x="16373" y="2117"/>
                  <a:pt x="16576" y="2047"/>
                  <a:pt x="16576" y="1971"/>
                </a:cubicBezTo>
                <a:cubicBezTo>
                  <a:pt x="16576" y="1879"/>
                  <a:pt x="16284" y="1798"/>
                  <a:pt x="15841" y="1755"/>
                </a:cubicBezTo>
                <a:cubicBezTo>
                  <a:pt x="15705" y="1744"/>
                  <a:pt x="15619" y="1707"/>
                  <a:pt x="15602" y="1664"/>
                </a:cubicBezTo>
                <a:cubicBezTo>
                  <a:pt x="15568" y="1594"/>
                  <a:pt x="15555" y="1522"/>
                  <a:pt x="15538" y="1463"/>
                </a:cubicBezTo>
                <a:lnTo>
                  <a:pt x="16081" y="1463"/>
                </a:lnTo>
                <a:cubicBezTo>
                  <a:pt x="16285" y="1463"/>
                  <a:pt x="16438" y="1409"/>
                  <a:pt x="16438" y="1350"/>
                </a:cubicBezTo>
                <a:lnTo>
                  <a:pt x="16438" y="415"/>
                </a:lnTo>
                <a:cubicBezTo>
                  <a:pt x="16438" y="248"/>
                  <a:pt x="16168" y="0"/>
                  <a:pt x="13579" y="0"/>
                </a:cubicBezTo>
                <a:lnTo>
                  <a:pt x="8022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switch dir="l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2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3" animBg="1" advAuto="0"/>
      <p:bldP spid="147" grpId="4" animBg="1" advAuto="0"/>
      <p:bldP spid="148" grpId="2" animBg="1" advAuto="0"/>
      <p:bldP spid="148" grpId="5" animBg="1" advAuto="0"/>
      <p:bldP spid="149" grpId="1" animBg="1" advAuto="0"/>
      <p:bldP spid="149" grpId="6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G_0008.jpeg" descr="IMG_0008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480" y="3294809"/>
            <a:ext cx="10807040" cy="7126382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Peanut"/>
          <p:cNvSpPr txBox="1"/>
          <p:nvPr/>
        </p:nvSpPr>
        <p:spPr>
          <a:xfrm>
            <a:off x="9201449" y="629653"/>
            <a:ext cx="5981102" cy="2036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3000">
                <a:solidFill>
                  <a:srgbClr val="FFFFFF"/>
                </a:solidFill>
              </a:defRPr>
            </a:lvl1pPr>
          </a:lstStyle>
          <a:p>
            <a:r>
              <a:t>Peanut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2" dur="1500" fill="hold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1" animBg="1" advAuto="0"/>
      <p:bldP spid="151" grpId="2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Arêtes de poisson"/>
          <p:cNvSpPr/>
          <p:nvPr/>
        </p:nvSpPr>
        <p:spPr>
          <a:xfrm>
            <a:off x="1065161" y="2905312"/>
            <a:ext cx="4910307" cy="1667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5" h="21600" extrusionOk="0">
                <a:moveTo>
                  <a:pt x="12474" y="0"/>
                </a:moveTo>
                <a:cubicBezTo>
                  <a:pt x="12405" y="0"/>
                  <a:pt x="12345" y="161"/>
                  <a:pt x="12345" y="367"/>
                </a:cubicBezTo>
                <a:lnTo>
                  <a:pt x="12270" y="9103"/>
                </a:lnTo>
                <a:cubicBezTo>
                  <a:pt x="12270" y="9341"/>
                  <a:pt x="12201" y="9549"/>
                  <a:pt x="12121" y="9549"/>
                </a:cubicBezTo>
                <a:lnTo>
                  <a:pt x="12050" y="9549"/>
                </a:lnTo>
                <a:cubicBezTo>
                  <a:pt x="11965" y="9549"/>
                  <a:pt x="11895" y="9357"/>
                  <a:pt x="11890" y="9103"/>
                </a:cubicBezTo>
                <a:lnTo>
                  <a:pt x="11809" y="491"/>
                </a:lnTo>
                <a:cubicBezTo>
                  <a:pt x="11809" y="300"/>
                  <a:pt x="11756" y="144"/>
                  <a:pt x="11692" y="144"/>
                </a:cubicBezTo>
                <a:cubicBezTo>
                  <a:pt x="11627" y="144"/>
                  <a:pt x="11568" y="284"/>
                  <a:pt x="11568" y="491"/>
                </a:cubicBezTo>
                <a:lnTo>
                  <a:pt x="11487" y="9152"/>
                </a:lnTo>
                <a:cubicBezTo>
                  <a:pt x="11487" y="9390"/>
                  <a:pt x="11417" y="9578"/>
                  <a:pt x="11337" y="9593"/>
                </a:cubicBezTo>
                <a:lnTo>
                  <a:pt x="11273" y="9593"/>
                </a:lnTo>
                <a:cubicBezTo>
                  <a:pt x="11187" y="9593"/>
                  <a:pt x="11117" y="9406"/>
                  <a:pt x="11112" y="9152"/>
                </a:cubicBezTo>
                <a:lnTo>
                  <a:pt x="11037" y="748"/>
                </a:lnTo>
                <a:cubicBezTo>
                  <a:pt x="11037" y="542"/>
                  <a:pt x="10977" y="383"/>
                  <a:pt x="10908" y="367"/>
                </a:cubicBezTo>
                <a:cubicBezTo>
                  <a:pt x="10838" y="367"/>
                  <a:pt x="10779" y="526"/>
                  <a:pt x="10773" y="748"/>
                </a:cubicBezTo>
                <a:lnTo>
                  <a:pt x="10700" y="9212"/>
                </a:lnTo>
                <a:cubicBezTo>
                  <a:pt x="10700" y="9450"/>
                  <a:pt x="10629" y="9658"/>
                  <a:pt x="10549" y="9658"/>
                </a:cubicBezTo>
                <a:lnTo>
                  <a:pt x="10479" y="9658"/>
                </a:lnTo>
                <a:cubicBezTo>
                  <a:pt x="10393" y="9658"/>
                  <a:pt x="10323" y="9466"/>
                  <a:pt x="10318" y="9212"/>
                </a:cubicBezTo>
                <a:lnTo>
                  <a:pt x="10232" y="1125"/>
                </a:lnTo>
                <a:cubicBezTo>
                  <a:pt x="10232" y="950"/>
                  <a:pt x="10184" y="808"/>
                  <a:pt x="10125" y="808"/>
                </a:cubicBezTo>
                <a:cubicBezTo>
                  <a:pt x="10061" y="808"/>
                  <a:pt x="10013" y="950"/>
                  <a:pt x="10008" y="1125"/>
                </a:cubicBezTo>
                <a:lnTo>
                  <a:pt x="9916" y="9276"/>
                </a:lnTo>
                <a:cubicBezTo>
                  <a:pt x="9916" y="9514"/>
                  <a:pt x="9847" y="9706"/>
                  <a:pt x="9766" y="9722"/>
                </a:cubicBezTo>
                <a:lnTo>
                  <a:pt x="9696" y="9722"/>
                </a:lnTo>
                <a:cubicBezTo>
                  <a:pt x="9610" y="9722"/>
                  <a:pt x="9540" y="9530"/>
                  <a:pt x="9535" y="9276"/>
                </a:cubicBezTo>
                <a:lnTo>
                  <a:pt x="9455" y="1620"/>
                </a:lnTo>
                <a:cubicBezTo>
                  <a:pt x="9455" y="1430"/>
                  <a:pt x="9402" y="1284"/>
                  <a:pt x="9337" y="1269"/>
                </a:cubicBezTo>
                <a:cubicBezTo>
                  <a:pt x="9273" y="1269"/>
                  <a:pt x="9213" y="1414"/>
                  <a:pt x="9213" y="1620"/>
                </a:cubicBezTo>
                <a:lnTo>
                  <a:pt x="9133" y="9341"/>
                </a:lnTo>
                <a:cubicBezTo>
                  <a:pt x="9133" y="9579"/>
                  <a:pt x="9064" y="9771"/>
                  <a:pt x="8984" y="9787"/>
                </a:cubicBezTo>
                <a:lnTo>
                  <a:pt x="8913" y="9787"/>
                </a:lnTo>
                <a:cubicBezTo>
                  <a:pt x="8828" y="9787"/>
                  <a:pt x="8758" y="9594"/>
                  <a:pt x="8753" y="9341"/>
                </a:cubicBezTo>
                <a:lnTo>
                  <a:pt x="8667" y="2255"/>
                </a:lnTo>
                <a:cubicBezTo>
                  <a:pt x="8667" y="2080"/>
                  <a:pt x="8619" y="1918"/>
                  <a:pt x="8555" y="1918"/>
                </a:cubicBezTo>
                <a:cubicBezTo>
                  <a:pt x="8490" y="1918"/>
                  <a:pt x="8436" y="2064"/>
                  <a:pt x="8436" y="2255"/>
                </a:cubicBezTo>
                <a:lnTo>
                  <a:pt x="8350" y="9405"/>
                </a:lnTo>
                <a:cubicBezTo>
                  <a:pt x="8345" y="9643"/>
                  <a:pt x="8280" y="9830"/>
                  <a:pt x="8200" y="9846"/>
                </a:cubicBezTo>
                <a:lnTo>
                  <a:pt x="8131" y="9846"/>
                </a:lnTo>
                <a:cubicBezTo>
                  <a:pt x="8045" y="9846"/>
                  <a:pt x="7975" y="9659"/>
                  <a:pt x="7970" y="9405"/>
                </a:cubicBezTo>
                <a:lnTo>
                  <a:pt x="7885" y="3028"/>
                </a:lnTo>
                <a:cubicBezTo>
                  <a:pt x="7885" y="2853"/>
                  <a:pt x="7836" y="2711"/>
                  <a:pt x="7777" y="2711"/>
                </a:cubicBezTo>
                <a:cubicBezTo>
                  <a:pt x="7713" y="2711"/>
                  <a:pt x="7664" y="2837"/>
                  <a:pt x="7658" y="3028"/>
                </a:cubicBezTo>
                <a:lnTo>
                  <a:pt x="7573" y="9470"/>
                </a:lnTo>
                <a:cubicBezTo>
                  <a:pt x="7567" y="9707"/>
                  <a:pt x="7502" y="9895"/>
                  <a:pt x="7422" y="9911"/>
                </a:cubicBezTo>
                <a:lnTo>
                  <a:pt x="7353" y="9911"/>
                </a:lnTo>
                <a:cubicBezTo>
                  <a:pt x="7267" y="9911"/>
                  <a:pt x="7198" y="9723"/>
                  <a:pt x="7192" y="9470"/>
                </a:cubicBezTo>
                <a:lnTo>
                  <a:pt x="7112" y="3964"/>
                </a:lnTo>
                <a:cubicBezTo>
                  <a:pt x="7107" y="3774"/>
                  <a:pt x="7057" y="3633"/>
                  <a:pt x="6993" y="3617"/>
                </a:cubicBezTo>
                <a:cubicBezTo>
                  <a:pt x="6929" y="3601"/>
                  <a:pt x="6871" y="3758"/>
                  <a:pt x="6871" y="3964"/>
                </a:cubicBezTo>
                <a:lnTo>
                  <a:pt x="6790" y="9529"/>
                </a:lnTo>
                <a:cubicBezTo>
                  <a:pt x="6785" y="9767"/>
                  <a:pt x="6720" y="9959"/>
                  <a:pt x="6639" y="9975"/>
                </a:cubicBezTo>
                <a:lnTo>
                  <a:pt x="6564" y="9975"/>
                </a:lnTo>
                <a:cubicBezTo>
                  <a:pt x="6478" y="9975"/>
                  <a:pt x="6410" y="9787"/>
                  <a:pt x="6410" y="9549"/>
                </a:cubicBezTo>
                <a:lnTo>
                  <a:pt x="6329" y="5074"/>
                </a:lnTo>
                <a:cubicBezTo>
                  <a:pt x="6324" y="4900"/>
                  <a:pt x="6280" y="4758"/>
                  <a:pt x="6215" y="4742"/>
                </a:cubicBezTo>
                <a:cubicBezTo>
                  <a:pt x="6151" y="4726"/>
                  <a:pt x="6098" y="4884"/>
                  <a:pt x="6093" y="5074"/>
                </a:cubicBezTo>
                <a:lnTo>
                  <a:pt x="6013" y="9608"/>
                </a:lnTo>
                <a:cubicBezTo>
                  <a:pt x="6007" y="9846"/>
                  <a:pt x="5942" y="10039"/>
                  <a:pt x="5862" y="10039"/>
                </a:cubicBezTo>
                <a:lnTo>
                  <a:pt x="5781" y="10039"/>
                </a:lnTo>
                <a:cubicBezTo>
                  <a:pt x="5701" y="10039"/>
                  <a:pt x="5626" y="9862"/>
                  <a:pt x="5626" y="9608"/>
                </a:cubicBezTo>
                <a:lnTo>
                  <a:pt x="5557" y="6358"/>
                </a:lnTo>
                <a:cubicBezTo>
                  <a:pt x="5552" y="6167"/>
                  <a:pt x="5502" y="6027"/>
                  <a:pt x="5438" y="6011"/>
                </a:cubicBezTo>
                <a:cubicBezTo>
                  <a:pt x="5368" y="5995"/>
                  <a:pt x="5309" y="6151"/>
                  <a:pt x="5304" y="6358"/>
                </a:cubicBezTo>
                <a:lnTo>
                  <a:pt x="5235" y="9658"/>
                </a:lnTo>
                <a:cubicBezTo>
                  <a:pt x="5230" y="9896"/>
                  <a:pt x="5165" y="10068"/>
                  <a:pt x="5084" y="10084"/>
                </a:cubicBezTo>
                <a:lnTo>
                  <a:pt x="4994" y="10084"/>
                </a:lnTo>
                <a:cubicBezTo>
                  <a:pt x="4913" y="10084"/>
                  <a:pt x="4843" y="9911"/>
                  <a:pt x="4838" y="9673"/>
                </a:cubicBezTo>
                <a:lnTo>
                  <a:pt x="4774" y="7884"/>
                </a:lnTo>
                <a:cubicBezTo>
                  <a:pt x="4769" y="7725"/>
                  <a:pt x="4726" y="7583"/>
                  <a:pt x="4667" y="7567"/>
                </a:cubicBezTo>
                <a:cubicBezTo>
                  <a:pt x="4603" y="7551"/>
                  <a:pt x="4538" y="7694"/>
                  <a:pt x="4533" y="7884"/>
                </a:cubicBezTo>
                <a:lnTo>
                  <a:pt x="4468" y="9737"/>
                </a:lnTo>
                <a:cubicBezTo>
                  <a:pt x="4462" y="9959"/>
                  <a:pt x="4399" y="10133"/>
                  <a:pt x="4319" y="10148"/>
                </a:cubicBezTo>
                <a:lnTo>
                  <a:pt x="4243" y="10148"/>
                </a:lnTo>
                <a:cubicBezTo>
                  <a:pt x="4206" y="10148"/>
                  <a:pt x="4163" y="10104"/>
                  <a:pt x="4136" y="10024"/>
                </a:cubicBezTo>
                <a:cubicBezTo>
                  <a:pt x="3074" y="7107"/>
                  <a:pt x="1766" y="4726"/>
                  <a:pt x="297" y="3077"/>
                </a:cubicBezTo>
                <a:cubicBezTo>
                  <a:pt x="93" y="2855"/>
                  <a:pt x="-85" y="3551"/>
                  <a:pt x="44" y="4058"/>
                </a:cubicBezTo>
                <a:cubicBezTo>
                  <a:pt x="435" y="5596"/>
                  <a:pt x="902" y="8023"/>
                  <a:pt x="902" y="10798"/>
                </a:cubicBezTo>
                <a:cubicBezTo>
                  <a:pt x="902" y="13572"/>
                  <a:pt x="435" y="15983"/>
                  <a:pt x="44" y="17537"/>
                </a:cubicBezTo>
                <a:cubicBezTo>
                  <a:pt x="-85" y="18044"/>
                  <a:pt x="93" y="18745"/>
                  <a:pt x="297" y="18523"/>
                </a:cubicBezTo>
                <a:cubicBezTo>
                  <a:pt x="1766" y="16874"/>
                  <a:pt x="3074" y="14493"/>
                  <a:pt x="4136" y="11575"/>
                </a:cubicBezTo>
                <a:cubicBezTo>
                  <a:pt x="4163" y="11496"/>
                  <a:pt x="4206" y="11452"/>
                  <a:pt x="4243" y="11452"/>
                </a:cubicBezTo>
                <a:lnTo>
                  <a:pt x="4319" y="11452"/>
                </a:lnTo>
                <a:cubicBezTo>
                  <a:pt x="4394" y="11452"/>
                  <a:pt x="4457" y="11625"/>
                  <a:pt x="4468" y="11863"/>
                </a:cubicBezTo>
                <a:lnTo>
                  <a:pt x="4533" y="13716"/>
                </a:lnTo>
                <a:cubicBezTo>
                  <a:pt x="4538" y="13906"/>
                  <a:pt x="4597" y="14049"/>
                  <a:pt x="4667" y="14033"/>
                </a:cubicBezTo>
                <a:cubicBezTo>
                  <a:pt x="4726" y="14017"/>
                  <a:pt x="4769" y="13875"/>
                  <a:pt x="4774" y="13716"/>
                </a:cubicBezTo>
                <a:lnTo>
                  <a:pt x="4838" y="11927"/>
                </a:lnTo>
                <a:cubicBezTo>
                  <a:pt x="4849" y="11689"/>
                  <a:pt x="4913" y="11511"/>
                  <a:pt x="4994" y="11511"/>
                </a:cubicBezTo>
                <a:lnTo>
                  <a:pt x="5084" y="11511"/>
                </a:lnTo>
                <a:cubicBezTo>
                  <a:pt x="5165" y="11511"/>
                  <a:pt x="5230" y="11704"/>
                  <a:pt x="5235" y="11942"/>
                </a:cubicBezTo>
                <a:lnTo>
                  <a:pt x="5304" y="15237"/>
                </a:lnTo>
                <a:cubicBezTo>
                  <a:pt x="5309" y="15444"/>
                  <a:pt x="5368" y="15605"/>
                  <a:pt x="5438" y="15589"/>
                </a:cubicBezTo>
                <a:cubicBezTo>
                  <a:pt x="5502" y="15573"/>
                  <a:pt x="5552" y="15428"/>
                  <a:pt x="5557" y="15237"/>
                </a:cubicBezTo>
                <a:lnTo>
                  <a:pt x="5626" y="11987"/>
                </a:lnTo>
                <a:cubicBezTo>
                  <a:pt x="5631" y="11749"/>
                  <a:pt x="5701" y="11561"/>
                  <a:pt x="5781" y="11561"/>
                </a:cubicBezTo>
                <a:lnTo>
                  <a:pt x="5862" y="11561"/>
                </a:lnTo>
                <a:cubicBezTo>
                  <a:pt x="5942" y="11561"/>
                  <a:pt x="6007" y="11749"/>
                  <a:pt x="6013" y="11987"/>
                </a:cubicBezTo>
                <a:lnTo>
                  <a:pt x="6093" y="16526"/>
                </a:lnTo>
                <a:cubicBezTo>
                  <a:pt x="6098" y="16716"/>
                  <a:pt x="6151" y="16858"/>
                  <a:pt x="6215" y="16858"/>
                </a:cubicBezTo>
                <a:cubicBezTo>
                  <a:pt x="6274" y="16842"/>
                  <a:pt x="6324" y="16700"/>
                  <a:pt x="6329" y="16526"/>
                </a:cubicBezTo>
                <a:lnTo>
                  <a:pt x="6410" y="12051"/>
                </a:lnTo>
                <a:cubicBezTo>
                  <a:pt x="6415" y="11797"/>
                  <a:pt x="6484" y="11609"/>
                  <a:pt x="6564" y="11625"/>
                </a:cubicBezTo>
                <a:lnTo>
                  <a:pt x="6639" y="11625"/>
                </a:lnTo>
                <a:cubicBezTo>
                  <a:pt x="6720" y="11625"/>
                  <a:pt x="6785" y="11812"/>
                  <a:pt x="6790" y="12066"/>
                </a:cubicBezTo>
                <a:lnTo>
                  <a:pt x="6871" y="17636"/>
                </a:lnTo>
                <a:cubicBezTo>
                  <a:pt x="6876" y="17826"/>
                  <a:pt x="6929" y="17983"/>
                  <a:pt x="6993" y="17983"/>
                </a:cubicBezTo>
                <a:cubicBezTo>
                  <a:pt x="7057" y="17983"/>
                  <a:pt x="7107" y="17826"/>
                  <a:pt x="7112" y="17636"/>
                </a:cubicBezTo>
                <a:lnTo>
                  <a:pt x="7192" y="12130"/>
                </a:lnTo>
                <a:cubicBezTo>
                  <a:pt x="7198" y="11877"/>
                  <a:pt x="7267" y="11689"/>
                  <a:pt x="7353" y="11689"/>
                </a:cubicBezTo>
                <a:lnTo>
                  <a:pt x="7422" y="11689"/>
                </a:lnTo>
                <a:cubicBezTo>
                  <a:pt x="7502" y="11689"/>
                  <a:pt x="7567" y="11877"/>
                  <a:pt x="7573" y="12130"/>
                </a:cubicBezTo>
                <a:lnTo>
                  <a:pt x="7658" y="18567"/>
                </a:lnTo>
                <a:cubicBezTo>
                  <a:pt x="7658" y="18758"/>
                  <a:pt x="7713" y="18884"/>
                  <a:pt x="7777" y="18885"/>
                </a:cubicBezTo>
                <a:cubicBezTo>
                  <a:pt x="7836" y="18885"/>
                  <a:pt x="7885" y="18742"/>
                  <a:pt x="7885" y="18567"/>
                </a:cubicBezTo>
                <a:lnTo>
                  <a:pt x="7970" y="12195"/>
                </a:lnTo>
                <a:cubicBezTo>
                  <a:pt x="7975" y="11941"/>
                  <a:pt x="8045" y="11749"/>
                  <a:pt x="8131" y="11749"/>
                </a:cubicBezTo>
                <a:lnTo>
                  <a:pt x="8200" y="11749"/>
                </a:lnTo>
                <a:cubicBezTo>
                  <a:pt x="8280" y="11749"/>
                  <a:pt x="8345" y="11957"/>
                  <a:pt x="8350" y="12195"/>
                </a:cubicBezTo>
                <a:lnTo>
                  <a:pt x="8436" y="19345"/>
                </a:lnTo>
                <a:cubicBezTo>
                  <a:pt x="8436" y="19536"/>
                  <a:pt x="8490" y="19677"/>
                  <a:pt x="8555" y="19677"/>
                </a:cubicBezTo>
                <a:cubicBezTo>
                  <a:pt x="8614" y="19677"/>
                  <a:pt x="8667" y="19520"/>
                  <a:pt x="8667" y="19345"/>
                </a:cubicBezTo>
                <a:lnTo>
                  <a:pt x="8753" y="12259"/>
                </a:lnTo>
                <a:cubicBezTo>
                  <a:pt x="8758" y="12006"/>
                  <a:pt x="8828" y="11813"/>
                  <a:pt x="8913" y="11813"/>
                </a:cubicBezTo>
                <a:lnTo>
                  <a:pt x="8984" y="11813"/>
                </a:lnTo>
                <a:cubicBezTo>
                  <a:pt x="9064" y="11813"/>
                  <a:pt x="9128" y="12021"/>
                  <a:pt x="9133" y="12259"/>
                </a:cubicBezTo>
                <a:lnTo>
                  <a:pt x="9213" y="19980"/>
                </a:lnTo>
                <a:cubicBezTo>
                  <a:pt x="9213" y="20170"/>
                  <a:pt x="9273" y="20331"/>
                  <a:pt x="9337" y="20331"/>
                </a:cubicBezTo>
                <a:cubicBezTo>
                  <a:pt x="9402" y="20331"/>
                  <a:pt x="9449" y="20170"/>
                  <a:pt x="9455" y="19980"/>
                </a:cubicBezTo>
                <a:lnTo>
                  <a:pt x="9535" y="12324"/>
                </a:lnTo>
                <a:cubicBezTo>
                  <a:pt x="9535" y="12070"/>
                  <a:pt x="9610" y="11878"/>
                  <a:pt x="9696" y="11878"/>
                </a:cubicBezTo>
                <a:lnTo>
                  <a:pt x="9766" y="11878"/>
                </a:lnTo>
                <a:cubicBezTo>
                  <a:pt x="9847" y="11878"/>
                  <a:pt x="9910" y="12086"/>
                  <a:pt x="9916" y="12324"/>
                </a:cubicBezTo>
                <a:lnTo>
                  <a:pt x="10008" y="20470"/>
                </a:lnTo>
                <a:cubicBezTo>
                  <a:pt x="10008" y="20660"/>
                  <a:pt x="10061" y="20803"/>
                  <a:pt x="10125" y="20787"/>
                </a:cubicBezTo>
                <a:cubicBezTo>
                  <a:pt x="10184" y="20787"/>
                  <a:pt x="10232" y="20645"/>
                  <a:pt x="10232" y="20470"/>
                </a:cubicBezTo>
                <a:lnTo>
                  <a:pt x="10318" y="12383"/>
                </a:lnTo>
                <a:cubicBezTo>
                  <a:pt x="10323" y="12129"/>
                  <a:pt x="10393" y="11942"/>
                  <a:pt x="10479" y="11942"/>
                </a:cubicBezTo>
                <a:lnTo>
                  <a:pt x="10549" y="11942"/>
                </a:lnTo>
                <a:cubicBezTo>
                  <a:pt x="10629" y="11942"/>
                  <a:pt x="10700" y="12145"/>
                  <a:pt x="10700" y="12383"/>
                </a:cubicBezTo>
                <a:lnTo>
                  <a:pt x="10773" y="20852"/>
                </a:lnTo>
                <a:cubicBezTo>
                  <a:pt x="10773" y="21058"/>
                  <a:pt x="10832" y="21233"/>
                  <a:pt x="10908" y="21233"/>
                </a:cubicBezTo>
                <a:cubicBezTo>
                  <a:pt x="10977" y="21233"/>
                  <a:pt x="11031" y="21058"/>
                  <a:pt x="11037" y="20852"/>
                </a:cubicBezTo>
                <a:lnTo>
                  <a:pt x="11112" y="12448"/>
                </a:lnTo>
                <a:cubicBezTo>
                  <a:pt x="11112" y="12194"/>
                  <a:pt x="11187" y="12007"/>
                  <a:pt x="11273" y="12007"/>
                </a:cubicBezTo>
                <a:lnTo>
                  <a:pt x="11337" y="12007"/>
                </a:lnTo>
                <a:cubicBezTo>
                  <a:pt x="11417" y="12007"/>
                  <a:pt x="11482" y="12210"/>
                  <a:pt x="11487" y="12448"/>
                </a:cubicBezTo>
                <a:lnTo>
                  <a:pt x="11568" y="21104"/>
                </a:lnTo>
                <a:cubicBezTo>
                  <a:pt x="11568" y="21295"/>
                  <a:pt x="11627" y="21456"/>
                  <a:pt x="11692" y="21456"/>
                </a:cubicBezTo>
                <a:cubicBezTo>
                  <a:pt x="11756" y="21456"/>
                  <a:pt x="11809" y="21295"/>
                  <a:pt x="11809" y="21104"/>
                </a:cubicBezTo>
                <a:lnTo>
                  <a:pt x="11890" y="12497"/>
                </a:lnTo>
                <a:cubicBezTo>
                  <a:pt x="11890" y="12243"/>
                  <a:pt x="11965" y="12051"/>
                  <a:pt x="12050" y="12051"/>
                </a:cubicBezTo>
                <a:lnTo>
                  <a:pt x="12121" y="12051"/>
                </a:lnTo>
                <a:cubicBezTo>
                  <a:pt x="12201" y="12051"/>
                  <a:pt x="12270" y="12259"/>
                  <a:pt x="12270" y="12497"/>
                </a:cubicBezTo>
                <a:lnTo>
                  <a:pt x="12345" y="21233"/>
                </a:lnTo>
                <a:cubicBezTo>
                  <a:pt x="12345" y="21439"/>
                  <a:pt x="12405" y="21600"/>
                  <a:pt x="12474" y="21600"/>
                </a:cubicBezTo>
                <a:cubicBezTo>
                  <a:pt x="12539" y="21600"/>
                  <a:pt x="12591" y="21439"/>
                  <a:pt x="12597" y="21233"/>
                </a:cubicBezTo>
                <a:lnTo>
                  <a:pt x="12672" y="12562"/>
                </a:lnTo>
                <a:cubicBezTo>
                  <a:pt x="12672" y="12308"/>
                  <a:pt x="12747" y="12116"/>
                  <a:pt x="12833" y="12116"/>
                </a:cubicBezTo>
                <a:lnTo>
                  <a:pt x="12903" y="12116"/>
                </a:lnTo>
                <a:cubicBezTo>
                  <a:pt x="12984" y="12116"/>
                  <a:pt x="13047" y="12324"/>
                  <a:pt x="13052" y="12562"/>
                </a:cubicBezTo>
                <a:lnTo>
                  <a:pt x="13140" y="21263"/>
                </a:lnTo>
                <a:cubicBezTo>
                  <a:pt x="13140" y="21453"/>
                  <a:pt x="13193" y="21600"/>
                  <a:pt x="13257" y="21600"/>
                </a:cubicBezTo>
                <a:cubicBezTo>
                  <a:pt x="13321" y="21600"/>
                  <a:pt x="13369" y="21437"/>
                  <a:pt x="13369" y="21263"/>
                </a:cubicBezTo>
                <a:lnTo>
                  <a:pt x="13450" y="12621"/>
                </a:lnTo>
                <a:cubicBezTo>
                  <a:pt x="13450" y="12367"/>
                  <a:pt x="13525" y="12180"/>
                  <a:pt x="13611" y="12180"/>
                </a:cubicBezTo>
                <a:lnTo>
                  <a:pt x="13681" y="12180"/>
                </a:lnTo>
                <a:cubicBezTo>
                  <a:pt x="13761" y="12180"/>
                  <a:pt x="13825" y="12383"/>
                  <a:pt x="13830" y="12621"/>
                </a:cubicBezTo>
                <a:lnTo>
                  <a:pt x="13910" y="21184"/>
                </a:lnTo>
                <a:cubicBezTo>
                  <a:pt x="13910" y="21374"/>
                  <a:pt x="13970" y="21536"/>
                  <a:pt x="14034" y="21536"/>
                </a:cubicBezTo>
                <a:cubicBezTo>
                  <a:pt x="14099" y="21536"/>
                  <a:pt x="14152" y="21374"/>
                  <a:pt x="14152" y="21184"/>
                </a:cubicBezTo>
                <a:lnTo>
                  <a:pt x="14232" y="12685"/>
                </a:lnTo>
                <a:cubicBezTo>
                  <a:pt x="14232" y="12432"/>
                  <a:pt x="14307" y="12244"/>
                  <a:pt x="14393" y="12244"/>
                </a:cubicBezTo>
                <a:lnTo>
                  <a:pt x="14463" y="12244"/>
                </a:lnTo>
                <a:cubicBezTo>
                  <a:pt x="14544" y="12244"/>
                  <a:pt x="14614" y="12448"/>
                  <a:pt x="14614" y="12685"/>
                </a:cubicBezTo>
                <a:lnTo>
                  <a:pt x="14688" y="20995"/>
                </a:lnTo>
                <a:cubicBezTo>
                  <a:pt x="14688" y="21202"/>
                  <a:pt x="14747" y="21362"/>
                  <a:pt x="14817" y="21362"/>
                </a:cubicBezTo>
                <a:cubicBezTo>
                  <a:pt x="14881" y="21362"/>
                  <a:pt x="14936" y="21202"/>
                  <a:pt x="14941" y="20995"/>
                </a:cubicBezTo>
                <a:lnTo>
                  <a:pt x="15016" y="12750"/>
                </a:lnTo>
                <a:cubicBezTo>
                  <a:pt x="15016" y="12496"/>
                  <a:pt x="15092" y="12304"/>
                  <a:pt x="15177" y="12304"/>
                </a:cubicBezTo>
                <a:lnTo>
                  <a:pt x="15251" y="12304"/>
                </a:lnTo>
                <a:cubicBezTo>
                  <a:pt x="15332" y="12304"/>
                  <a:pt x="15397" y="12512"/>
                  <a:pt x="15402" y="12750"/>
                </a:cubicBezTo>
                <a:lnTo>
                  <a:pt x="15477" y="20549"/>
                </a:lnTo>
                <a:cubicBezTo>
                  <a:pt x="15477" y="20756"/>
                  <a:pt x="15537" y="20916"/>
                  <a:pt x="15606" y="20916"/>
                </a:cubicBezTo>
                <a:cubicBezTo>
                  <a:pt x="15671" y="20916"/>
                  <a:pt x="15723" y="20756"/>
                  <a:pt x="15729" y="20549"/>
                </a:cubicBezTo>
                <a:lnTo>
                  <a:pt x="15804" y="12814"/>
                </a:lnTo>
                <a:cubicBezTo>
                  <a:pt x="15804" y="12561"/>
                  <a:pt x="15879" y="12368"/>
                  <a:pt x="15965" y="12368"/>
                </a:cubicBezTo>
                <a:lnTo>
                  <a:pt x="16089" y="12383"/>
                </a:lnTo>
                <a:cubicBezTo>
                  <a:pt x="16175" y="12383"/>
                  <a:pt x="16238" y="12590"/>
                  <a:pt x="16238" y="12844"/>
                </a:cubicBezTo>
                <a:lnTo>
                  <a:pt x="16238" y="18349"/>
                </a:lnTo>
                <a:cubicBezTo>
                  <a:pt x="16238" y="19237"/>
                  <a:pt x="16533" y="19869"/>
                  <a:pt x="16823" y="19583"/>
                </a:cubicBezTo>
                <a:cubicBezTo>
                  <a:pt x="18550" y="17887"/>
                  <a:pt x="20083" y="15269"/>
                  <a:pt x="21327" y="11987"/>
                </a:cubicBezTo>
                <a:cubicBezTo>
                  <a:pt x="21451" y="11654"/>
                  <a:pt x="21515" y="11213"/>
                  <a:pt x="21515" y="10753"/>
                </a:cubicBezTo>
                <a:cubicBezTo>
                  <a:pt x="21515" y="10293"/>
                  <a:pt x="21451" y="9941"/>
                  <a:pt x="21327" y="9608"/>
                </a:cubicBezTo>
                <a:cubicBezTo>
                  <a:pt x="20083" y="6326"/>
                  <a:pt x="18550" y="3713"/>
                  <a:pt x="16823" y="2017"/>
                </a:cubicBezTo>
                <a:cubicBezTo>
                  <a:pt x="16533" y="1731"/>
                  <a:pt x="16238" y="2363"/>
                  <a:pt x="16238" y="3251"/>
                </a:cubicBezTo>
                <a:lnTo>
                  <a:pt x="16238" y="8756"/>
                </a:lnTo>
                <a:cubicBezTo>
                  <a:pt x="16238" y="9010"/>
                  <a:pt x="16175" y="9196"/>
                  <a:pt x="16089" y="9212"/>
                </a:cubicBezTo>
                <a:lnTo>
                  <a:pt x="15965" y="9232"/>
                </a:lnTo>
                <a:cubicBezTo>
                  <a:pt x="15879" y="9232"/>
                  <a:pt x="15809" y="9039"/>
                  <a:pt x="15804" y="8786"/>
                </a:cubicBezTo>
                <a:lnTo>
                  <a:pt x="15729" y="1046"/>
                </a:lnTo>
                <a:cubicBezTo>
                  <a:pt x="15729" y="855"/>
                  <a:pt x="15676" y="700"/>
                  <a:pt x="15606" y="684"/>
                </a:cubicBezTo>
                <a:cubicBezTo>
                  <a:pt x="15537" y="684"/>
                  <a:pt x="15477" y="839"/>
                  <a:pt x="15477" y="1046"/>
                </a:cubicBezTo>
                <a:lnTo>
                  <a:pt x="15402" y="8850"/>
                </a:lnTo>
                <a:cubicBezTo>
                  <a:pt x="15402" y="9088"/>
                  <a:pt x="15332" y="9291"/>
                  <a:pt x="15251" y="9291"/>
                </a:cubicBezTo>
                <a:lnTo>
                  <a:pt x="15177" y="9291"/>
                </a:lnTo>
                <a:cubicBezTo>
                  <a:pt x="15092" y="9291"/>
                  <a:pt x="15022" y="9104"/>
                  <a:pt x="15016" y="8850"/>
                </a:cubicBezTo>
                <a:lnTo>
                  <a:pt x="14941" y="605"/>
                </a:lnTo>
                <a:cubicBezTo>
                  <a:pt x="14941" y="414"/>
                  <a:pt x="14887" y="254"/>
                  <a:pt x="14817" y="238"/>
                </a:cubicBezTo>
                <a:cubicBezTo>
                  <a:pt x="14747" y="238"/>
                  <a:pt x="14688" y="398"/>
                  <a:pt x="14688" y="605"/>
                </a:cubicBezTo>
                <a:lnTo>
                  <a:pt x="14614" y="8915"/>
                </a:lnTo>
                <a:cubicBezTo>
                  <a:pt x="14614" y="9152"/>
                  <a:pt x="14544" y="9356"/>
                  <a:pt x="14463" y="9356"/>
                </a:cubicBezTo>
                <a:lnTo>
                  <a:pt x="14393" y="9356"/>
                </a:lnTo>
                <a:cubicBezTo>
                  <a:pt x="14307" y="9356"/>
                  <a:pt x="14238" y="9168"/>
                  <a:pt x="14232" y="8915"/>
                </a:cubicBezTo>
                <a:lnTo>
                  <a:pt x="14152" y="411"/>
                </a:lnTo>
                <a:cubicBezTo>
                  <a:pt x="14152" y="221"/>
                  <a:pt x="14099" y="64"/>
                  <a:pt x="14034" y="64"/>
                </a:cubicBezTo>
                <a:cubicBezTo>
                  <a:pt x="13970" y="64"/>
                  <a:pt x="13910" y="205"/>
                  <a:pt x="13910" y="411"/>
                </a:cubicBezTo>
                <a:lnTo>
                  <a:pt x="13830" y="8974"/>
                </a:lnTo>
                <a:cubicBezTo>
                  <a:pt x="13830" y="9212"/>
                  <a:pt x="13761" y="9420"/>
                  <a:pt x="13681" y="9420"/>
                </a:cubicBezTo>
                <a:lnTo>
                  <a:pt x="13611" y="9420"/>
                </a:lnTo>
                <a:cubicBezTo>
                  <a:pt x="13525" y="9420"/>
                  <a:pt x="13455" y="9228"/>
                  <a:pt x="13450" y="8974"/>
                </a:cubicBezTo>
                <a:lnTo>
                  <a:pt x="13369" y="332"/>
                </a:lnTo>
                <a:cubicBezTo>
                  <a:pt x="13369" y="158"/>
                  <a:pt x="13316" y="0"/>
                  <a:pt x="13257" y="0"/>
                </a:cubicBezTo>
                <a:cubicBezTo>
                  <a:pt x="13193" y="0"/>
                  <a:pt x="13140" y="142"/>
                  <a:pt x="13140" y="332"/>
                </a:cubicBezTo>
                <a:lnTo>
                  <a:pt x="13052" y="9038"/>
                </a:lnTo>
                <a:cubicBezTo>
                  <a:pt x="13052" y="9276"/>
                  <a:pt x="12984" y="9469"/>
                  <a:pt x="12903" y="9484"/>
                </a:cubicBezTo>
                <a:lnTo>
                  <a:pt x="12833" y="9484"/>
                </a:lnTo>
                <a:cubicBezTo>
                  <a:pt x="12747" y="9484"/>
                  <a:pt x="12677" y="9292"/>
                  <a:pt x="12672" y="9038"/>
                </a:cubicBezTo>
                <a:lnTo>
                  <a:pt x="12597" y="367"/>
                </a:lnTo>
                <a:cubicBezTo>
                  <a:pt x="12597" y="176"/>
                  <a:pt x="12544" y="16"/>
                  <a:pt x="12474" y="0"/>
                </a:cubicBezTo>
                <a:close/>
                <a:moveTo>
                  <a:pt x="18624" y="6695"/>
                </a:moveTo>
                <a:cubicBezTo>
                  <a:pt x="18887" y="6695"/>
                  <a:pt x="19107" y="7329"/>
                  <a:pt x="19107" y="8122"/>
                </a:cubicBezTo>
                <a:cubicBezTo>
                  <a:pt x="19102" y="8915"/>
                  <a:pt x="18887" y="9549"/>
                  <a:pt x="18624" y="9549"/>
                </a:cubicBezTo>
                <a:cubicBezTo>
                  <a:pt x="18362" y="9549"/>
                  <a:pt x="18142" y="8915"/>
                  <a:pt x="18142" y="8122"/>
                </a:cubicBezTo>
                <a:cubicBezTo>
                  <a:pt x="18142" y="7345"/>
                  <a:pt x="18356" y="6695"/>
                  <a:pt x="18624" y="6695"/>
                </a:cubicBez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55" name="IMG_0012.jpeg" descr="IMG_001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917" y="3158683"/>
            <a:ext cx="11118165" cy="7398634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Salmon Toast with butter"/>
          <p:cNvSpPr txBox="1"/>
          <p:nvPr/>
        </p:nvSpPr>
        <p:spPr>
          <a:xfrm>
            <a:off x="2869438" y="580689"/>
            <a:ext cx="18461864" cy="2036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0">
                <a:solidFill>
                  <a:srgbClr val="FFFFFF"/>
                </a:solidFill>
              </a:defRPr>
            </a:lvl1pPr>
          </a:lstStyle>
          <a:p>
            <a:r>
              <a:t>Salmon Toast with butter</a:t>
            </a:r>
          </a:p>
        </p:txBody>
      </p:sp>
      <p:sp>
        <p:nvSpPr>
          <p:cNvPr id="157" name="Poisson"/>
          <p:cNvSpPr/>
          <p:nvPr/>
        </p:nvSpPr>
        <p:spPr>
          <a:xfrm>
            <a:off x="1059125" y="2793867"/>
            <a:ext cx="4925333" cy="1890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2" h="21038" extrusionOk="0">
                <a:moveTo>
                  <a:pt x="11235" y="8"/>
                </a:moveTo>
                <a:cubicBezTo>
                  <a:pt x="11182" y="31"/>
                  <a:pt x="11132" y="99"/>
                  <a:pt x="11094" y="209"/>
                </a:cubicBezTo>
                <a:cubicBezTo>
                  <a:pt x="10679" y="1433"/>
                  <a:pt x="9369" y="5276"/>
                  <a:pt x="9198" y="5616"/>
                </a:cubicBezTo>
                <a:cubicBezTo>
                  <a:pt x="9095" y="5819"/>
                  <a:pt x="9509" y="6327"/>
                  <a:pt x="9944" y="6778"/>
                </a:cubicBezTo>
                <a:cubicBezTo>
                  <a:pt x="6449" y="8307"/>
                  <a:pt x="4876" y="10664"/>
                  <a:pt x="3123" y="8573"/>
                </a:cubicBezTo>
                <a:cubicBezTo>
                  <a:pt x="1881" y="7091"/>
                  <a:pt x="1092" y="5440"/>
                  <a:pt x="203" y="5778"/>
                </a:cubicBezTo>
                <a:cubicBezTo>
                  <a:pt x="240" y="8738"/>
                  <a:pt x="834" y="11471"/>
                  <a:pt x="834" y="11471"/>
                </a:cubicBezTo>
                <a:cubicBezTo>
                  <a:pt x="834" y="11471"/>
                  <a:pt x="95" y="14810"/>
                  <a:pt x="0" y="16937"/>
                </a:cubicBezTo>
                <a:cubicBezTo>
                  <a:pt x="1837" y="17082"/>
                  <a:pt x="3541" y="13698"/>
                  <a:pt x="4601" y="13988"/>
                </a:cubicBezTo>
                <a:cubicBezTo>
                  <a:pt x="4813" y="14046"/>
                  <a:pt x="5152" y="14222"/>
                  <a:pt x="5586" y="14467"/>
                </a:cubicBezTo>
                <a:cubicBezTo>
                  <a:pt x="5315" y="14882"/>
                  <a:pt x="5094" y="15004"/>
                  <a:pt x="4976" y="15039"/>
                </a:cubicBezTo>
                <a:cubicBezTo>
                  <a:pt x="4923" y="15055"/>
                  <a:pt x="4879" y="15162"/>
                  <a:pt x="4876" y="15300"/>
                </a:cubicBezTo>
                <a:cubicBezTo>
                  <a:pt x="4846" y="16608"/>
                  <a:pt x="5056" y="18308"/>
                  <a:pt x="5160" y="19061"/>
                </a:cubicBezTo>
                <a:cubicBezTo>
                  <a:pt x="5195" y="19313"/>
                  <a:pt x="5293" y="19466"/>
                  <a:pt x="5396" y="19433"/>
                </a:cubicBezTo>
                <a:cubicBezTo>
                  <a:pt x="5637" y="19355"/>
                  <a:pt x="6464" y="18449"/>
                  <a:pt x="7100" y="17514"/>
                </a:cubicBezTo>
                <a:cubicBezTo>
                  <a:pt x="7943" y="16277"/>
                  <a:pt x="8861" y="16266"/>
                  <a:pt x="8861" y="16266"/>
                </a:cubicBezTo>
                <a:cubicBezTo>
                  <a:pt x="9327" y="16491"/>
                  <a:pt x="9806" y="16702"/>
                  <a:pt x="10291" y="16886"/>
                </a:cubicBezTo>
                <a:cubicBezTo>
                  <a:pt x="10140" y="18742"/>
                  <a:pt x="9464" y="21586"/>
                  <a:pt x="10262" y="20946"/>
                </a:cubicBezTo>
                <a:cubicBezTo>
                  <a:pt x="11145" y="20238"/>
                  <a:pt x="12134" y="18328"/>
                  <a:pt x="12550" y="17475"/>
                </a:cubicBezTo>
                <a:cubicBezTo>
                  <a:pt x="12769" y="17501"/>
                  <a:pt x="12984" y="17514"/>
                  <a:pt x="13196" y="17514"/>
                </a:cubicBezTo>
                <a:cubicBezTo>
                  <a:pt x="14021" y="17514"/>
                  <a:pt x="14952" y="17271"/>
                  <a:pt x="15883" y="16886"/>
                </a:cubicBezTo>
                <a:cubicBezTo>
                  <a:pt x="15916" y="17534"/>
                  <a:pt x="15950" y="18451"/>
                  <a:pt x="15941" y="19377"/>
                </a:cubicBezTo>
                <a:cubicBezTo>
                  <a:pt x="15937" y="19845"/>
                  <a:pt x="16148" y="20115"/>
                  <a:pt x="16293" y="19830"/>
                </a:cubicBezTo>
                <a:cubicBezTo>
                  <a:pt x="16847" y="18744"/>
                  <a:pt x="17302" y="16924"/>
                  <a:pt x="17495" y="16086"/>
                </a:cubicBezTo>
                <a:cubicBezTo>
                  <a:pt x="19657" y="14841"/>
                  <a:pt x="21472" y="13116"/>
                  <a:pt x="21472" y="12343"/>
                </a:cubicBezTo>
                <a:cubicBezTo>
                  <a:pt x="21472" y="12028"/>
                  <a:pt x="20941" y="12244"/>
                  <a:pt x="20941" y="12244"/>
                </a:cubicBezTo>
                <a:cubicBezTo>
                  <a:pt x="20941" y="12244"/>
                  <a:pt x="21600" y="11445"/>
                  <a:pt x="21433" y="10843"/>
                </a:cubicBezTo>
                <a:cubicBezTo>
                  <a:pt x="21121" y="9712"/>
                  <a:pt x="18460" y="5605"/>
                  <a:pt x="13846" y="5787"/>
                </a:cubicBezTo>
                <a:cubicBezTo>
                  <a:pt x="13671" y="5358"/>
                  <a:pt x="13372" y="4650"/>
                  <a:pt x="13079" y="3855"/>
                </a:cubicBezTo>
                <a:cubicBezTo>
                  <a:pt x="12562" y="2448"/>
                  <a:pt x="11708" y="539"/>
                  <a:pt x="11394" y="81"/>
                </a:cubicBezTo>
                <a:cubicBezTo>
                  <a:pt x="11344" y="9"/>
                  <a:pt x="11288" y="-14"/>
                  <a:pt x="11235" y="8"/>
                </a:cubicBezTo>
                <a:close/>
              </a:path>
            </a:pathLst>
          </a:custGeom>
          <a:solidFill>
            <a:srgbClr val="EBEBEB"/>
          </a:solidFill>
          <a:ln w="508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l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xit" presetSubtype="2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25" dur="1000" fill="hold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5" animBg="1" advAuto="0"/>
      <p:bldP spid="155" grpId="1" animBg="1" advAuto="0"/>
      <p:bldP spid="155" grpId="3" animBg="1" advAuto="0"/>
      <p:bldP spid="157" grpId="2" animBg="1" advAuto="0"/>
      <p:bldP spid="157" grpId="4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hanks for listening to us"/>
          <p:cNvSpPr txBox="1"/>
          <p:nvPr/>
        </p:nvSpPr>
        <p:spPr>
          <a:xfrm>
            <a:off x="2256232" y="3097484"/>
            <a:ext cx="16125801" cy="6101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0"/>
            </a:lvl1pPr>
          </a:lstStyle>
          <a:p>
            <a:r>
              <a:t>Thanks for listening to us</a:t>
            </a:r>
          </a:p>
        </p:txBody>
      </p:sp>
      <p:sp>
        <p:nvSpPr>
          <p:cNvPr id="160" name="The apero  should be enjoyed in modération"/>
          <p:cNvSpPr txBox="1"/>
          <p:nvPr/>
        </p:nvSpPr>
        <p:spPr>
          <a:xfrm>
            <a:off x="1795828" y="10067937"/>
            <a:ext cx="18621120" cy="29596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7000"/>
            </a:pPr>
            <a:r>
              <a:t>The apero  should be enjoyed in modération</a:t>
            </a:r>
          </a:p>
          <a:p>
            <a:pPr>
              <a:defRPr sz="7000"/>
            </a:pPr>
            <a:r>
              <a:t> </a:t>
            </a:r>
          </a:p>
        </p:txBody>
      </p:sp>
      <p:sp>
        <p:nvSpPr>
          <p:cNvPr id="161" name="Halte avec la main"/>
          <p:cNvSpPr/>
          <p:nvPr/>
        </p:nvSpPr>
        <p:spPr>
          <a:xfrm>
            <a:off x="20173836" y="4235994"/>
            <a:ext cx="2618998" cy="41863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3" y="0"/>
                </a:moveTo>
                <a:cubicBezTo>
                  <a:pt x="9829" y="0"/>
                  <a:pt x="9040" y="496"/>
                  <a:pt x="9040" y="1105"/>
                </a:cubicBezTo>
                <a:lnTo>
                  <a:pt x="9040" y="10920"/>
                </a:lnTo>
                <a:lnTo>
                  <a:pt x="8048" y="10920"/>
                </a:lnTo>
                <a:lnTo>
                  <a:pt x="8048" y="2365"/>
                </a:lnTo>
                <a:cubicBezTo>
                  <a:pt x="8048" y="1756"/>
                  <a:pt x="7256" y="1263"/>
                  <a:pt x="6283" y="1263"/>
                </a:cubicBezTo>
                <a:cubicBezTo>
                  <a:pt x="5309" y="1263"/>
                  <a:pt x="4520" y="1756"/>
                  <a:pt x="4520" y="2365"/>
                </a:cubicBezTo>
                <a:lnTo>
                  <a:pt x="4520" y="10920"/>
                </a:lnTo>
                <a:lnTo>
                  <a:pt x="3528" y="10920"/>
                </a:lnTo>
                <a:lnTo>
                  <a:pt x="3528" y="5727"/>
                </a:lnTo>
                <a:cubicBezTo>
                  <a:pt x="3528" y="5118"/>
                  <a:pt x="2736" y="4622"/>
                  <a:pt x="1763" y="4622"/>
                </a:cubicBezTo>
                <a:cubicBezTo>
                  <a:pt x="789" y="4622"/>
                  <a:pt x="0" y="5118"/>
                  <a:pt x="0" y="5727"/>
                </a:cubicBezTo>
                <a:lnTo>
                  <a:pt x="0" y="14852"/>
                </a:lnTo>
                <a:cubicBezTo>
                  <a:pt x="0" y="18582"/>
                  <a:pt x="4832" y="21600"/>
                  <a:pt x="10786" y="21600"/>
                </a:cubicBezTo>
                <a:cubicBezTo>
                  <a:pt x="16741" y="21600"/>
                  <a:pt x="21573" y="18577"/>
                  <a:pt x="21573" y="14852"/>
                </a:cubicBezTo>
                <a:lnTo>
                  <a:pt x="21600" y="14852"/>
                </a:lnTo>
                <a:lnTo>
                  <a:pt x="21600" y="6172"/>
                </a:lnTo>
                <a:cubicBezTo>
                  <a:pt x="19653" y="6172"/>
                  <a:pt x="18072" y="7163"/>
                  <a:pt x="18072" y="8381"/>
                </a:cubicBezTo>
                <a:lnTo>
                  <a:pt x="18072" y="10920"/>
                </a:lnTo>
                <a:lnTo>
                  <a:pt x="17088" y="10920"/>
                </a:lnTo>
                <a:lnTo>
                  <a:pt x="17088" y="2365"/>
                </a:lnTo>
                <a:cubicBezTo>
                  <a:pt x="17088" y="1756"/>
                  <a:pt x="16296" y="1263"/>
                  <a:pt x="15323" y="1263"/>
                </a:cubicBezTo>
                <a:cubicBezTo>
                  <a:pt x="14349" y="1263"/>
                  <a:pt x="13560" y="1756"/>
                  <a:pt x="13560" y="2365"/>
                </a:cubicBezTo>
                <a:lnTo>
                  <a:pt x="13560" y="10920"/>
                </a:lnTo>
                <a:lnTo>
                  <a:pt x="12568" y="10920"/>
                </a:lnTo>
                <a:lnTo>
                  <a:pt x="12568" y="1105"/>
                </a:lnTo>
                <a:cubicBezTo>
                  <a:pt x="12568" y="496"/>
                  <a:pt x="11776" y="0"/>
                  <a:pt x="10803" y="0"/>
                </a:cubicBez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381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xit" presetSubtype="16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1" animBg="1" advAuto="0"/>
      <p:bldP spid="159" grpId="2" animBg="1" advAuto="0"/>
      <p:bldP spid="160" grpId="3" animBg="1" advAuto="0"/>
      <p:bldP spid="160" grpId="6" animBg="1" advAuto="0"/>
      <p:bldP spid="161" grpId="4" animBg="1" advAuto="0"/>
      <p:bldP spid="161" grpId="5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DEA419F-ED1C-BDAE-60BE-F3DD6C0EF6E8}"/>
              </a:ext>
            </a:extLst>
          </p:cNvPr>
          <p:cNvSpPr txBox="1"/>
          <p:nvPr/>
        </p:nvSpPr>
        <p:spPr>
          <a:xfrm>
            <a:off x="887506" y="1312892"/>
            <a:ext cx="22967576" cy="1109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spcBef>
                <a:spcPts val="0"/>
              </a:spcBef>
            </a:pPr>
            <a:r>
              <a:rPr lang="en-US" sz="4200" dirty="0"/>
              <a:t>Rudy:  </a:t>
            </a:r>
          </a:p>
          <a:p>
            <a:pPr>
              <a:spcBef>
                <a:spcPts val="0"/>
              </a:spcBef>
            </a:pPr>
            <a:r>
              <a:rPr lang="en-US" sz="4200" dirty="0"/>
              <a:t>            Today, we present to you the French </a:t>
            </a:r>
            <a:r>
              <a:rPr lang="en-US" sz="4200" dirty="0" err="1"/>
              <a:t>Apéro</a:t>
            </a:r>
            <a:r>
              <a:rPr lang="en-US" sz="4200" dirty="0"/>
              <a:t>. </a:t>
            </a:r>
          </a:p>
          <a:p>
            <a:pPr>
              <a:spcBef>
                <a:spcPts val="0"/>
              </a:spcBef>
            </a:pPr>
            <a:r>
              <a:rPr lang="en-US" sz="4200" dirty="0"/>
              <a:t>            The </a:t>
            </a:r>
            <a:r>
              <a:rPr lang="en-US" sz="4200" dirty="0" err="1"/>
              <a:t>Apéro</a:t>
            </a:r>
            <a:r>
              <a:rPr lang="en-US" sz="4200" dirty="0"/>
              <a:t> is a snack before diner. To begin, I'm going to talk about charcuterie.</a:t>
            </a:r>
          </a:p>
          <a:p>
            <a:pPr>
              <a:spcBef>
                <a:spcPts val="0"/>
              </a:spcBef>
            </a:pPr>
            <a:r>
              <a:rPr lang="en-US" sz="4200" dirty="0"/>
              <a:t>            Saucisson is a type of charcuterie in </a:t>
            </a:r>
            <a:r>
              <a:rPr lang="en-US" sz="4200" dirty="0" err="1"/>
              <a:t>french</a:t>
            </a:r>
            <a:r>
              <a:rPr lang="en-US" sz="4200" dirty="0"/>
              <a:t> cuisine.</a:t>
            </a:r>
          </a:p>
          <a:p>
            <a:pPr>
              <a:spcBef>
                <a:spcPts val="0"/>
              </a:spcBef>
            </a:pPr>
            <a:r>
              <a:rPr lang="en-US" sz="4200" dirty="0"/>
              <a:t>            It is typically made of pork, or a mixture of pork and other meats.</a:t>
            </a:r>
          </a:p>
          <a:p>
            <a:pPr>
              <a:spcBef>
                <a:spcPts val="0"/>
              </a:spcBef>
            </a:pPr>
            <a:r>
              <a:rPr lang="en-US" sz="4200" dirty="0"/>
              <a:t>            Prosciutto is pork meat, in French it's called "jambon de pays"</a:t>
            </a:r>
          </a:p>
          <a:p>
            <a:pPr>
              <a:spcBef>
                <a:spcPts val="0"/>
              </a:spcBef>
            </a:pPr>
            <a:endParaRPr lang="en-US" sz="4200" dirty="0"/>
          </a:p>
          <a:p>
            <a:pPr>
              <a:spcBef>
                <a:spcPts val="0"/>
              </a:spcBef>
            </a:pPr>
            <a:r>
              <a:rPr lang="en-US" sz="4200" dirty="0"/>
              <a:t>Enzo:  </a:t>
            </a:r>
          </a:p>
          <a:p>
            <a:pPr>
              <a:spcBef>
                <a:spcPts val="0"/>
              </a:spcBef>
            </a:pPr>
            <a:r>
              <a:rPr lang="en-US" sz="4200" dirty="0"/>
              <a:t>            Oasis is drink made of a mix of fruits. </a:t>
            </a:r>
          </a:p>
          <a:p>
            <a:pPr>
              <a:spcBef>
                <a:spcPts val="0"/>
              </a:spcBef>
            </a:pPr>
            <a:r>
              <a:rPr lang="en-US" sz="4200" dirty="0"/>
              <a:t>            </a:t>
            </a:r>
            <a:r>
              <a:rPr lang="en-US" sz="4200" dirty="0" err="1"/>
              <a:t>Tourtel</a:t>
            </a:r>
            <a:r>
              <a:rPr lang="en-US" sz="4200" dirty="0"/>
              <a:t> Twist is a non alcoholic fruit </a:t>
            </a:r>
            <a:r>
              <a:rPr lang="en-US" sz="4200" dirty="0" err="1"/>
              <a:t>flavoured</a:t>
            </a:r>
            <a:r>
              <a:rPr lang="en-US" sz="4200" dirty="0"/>
              <a:t> beer.</a:t>
            </a:r>
          </a:p>
          <a:p>
            <a:pPr>
              <a:spcBef>
                <a:spcPts val="0"/>
              </a:spcBef>
            </a:pPr>
            <a:endParaRPr lang="en-US" sz="4200" dirty="0"/>
          </a:p>
          <a:p>
            <a:pPr>
              <a:spcBef>
                <a:spcPts val="0"/>
              </a:spcBef>
            </a:pPr>
            <a:r>
              <a:rPr lang="en-US" sz="4200" dirty="0"/>
              <a:t>Mylan: </a:t>
            </a:r>
          </a:p>
          <a:p>
            <a:pPr>
              <a:spcBef>
                <a:spcPts val="0"/>
              </a:spcBef>
            </a:pPr>
            <a:r>
              <a:rPr lang="en-US" sz="4200" dirty="0"/>
              <a:t>             The peanuts have different </a:t>
            </a:r>
            <a:r>
              <a:rPr lang="en-US" sz="4200" dirty="0" err="1"/>
              <a:t>flavours</a:t>
            </a:r>
            <a:r>
              <a:rPr lang="en-US" sz="4200" dirty="0"/>
              <a:t>: Salted peanuts, sugared peanuts. </a:t>
            </a:r>
          </a:p>
          <a:p>
            <a:pPr>
              <a:spcBef>
                <a:spcPts val="0"/>
              </a:spcBef>
            </a:pPr>
            <a:r>
              <a:rPr lang="en-US" sz="4200" dirty="0"/>
              <a:t>             Ex: sugar peanut is for Snickers.</a:t>
            </a:r>
          </a:p>
          <a:p>
            <a:pPr>
              <a:spcBef>
                <a:spcPts val="0"/>
              </a:spcBef>
            </a:pPr>
            <a:endParaRPr lang="en-US" sz="4200" dirty="0"/>
          </a:p>
          <a:p>
            <a:pPr>
              <a:spcBef>
                <a:spcPts val="0"/>
              </a:spcBef>
            </a:pPr>
            <a:r>
              <a:rPr lang="en-US" sz="4200" dirty="0"/>
              <a:t>Paul:  </a:t>
            </a:r>
          </a:p>
          <a:p>
            <a:pPr>
              <a:spcBef>
                <a:spcPts val="0"/>
              </a:spcBef>
            </a:pPr>
            <a:r>
              <a:rPr lang="en-US" sz="4200"/>
              <a:t>             The </a:t>
            </a:r>
            <a:r>
              <a:rPr lang="en-US" sz="4200" dirty="0"/>
              <a:t>salmon toast with butter is butter spread onto toast and a slice of salmon</a:t>
            </a:r>
            <a:endParaRPr kumimoji="0" lang="en-US" sz="4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22366610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Macintosh PowerPoint</Application>
  <PresentationFormat>Personnalisé</PresentationFormat>
  <Paragraphs>27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Helvetica Neue</vt:lpstr>
      <vt:lpstr>Helvetica Neue Light</vt:lpstr>
      <vt:lpstr>Helvetica Neue Medium</vt:lpstr>
      <vt:lpstr>White</vt:lpstr>
      <vt:lpstr>Présentation PowerPoint</vt:lpstr>
      <vt:lpstr>CHARCUTERIE </vt:lpstr>
      <vt:lpstr>DRINKS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Microsoft Office User</cp:lastModifiedBy>
  <cp:revision>1</cp:revision>
  <dcterms:modified xsi:type="dcterms:W3CDTF">2026-05-25T12:00:31Z</dcterms:modified>
</cp:coreProperties>
</file>