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3" r:id="rId18"/>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1pPr>
    <a:lvl2pPr marL="0" marR="0" indent="45720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2pPr>
    <a:lvl3pPr marL="0" marR="0" indent="91440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3pPr>
    <a:lvl4pPr marL="0" marR="0" indent="137160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4pPr>
    <a:lvl5pPr marL="0" marR="0" indent="182880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5pPr>
    <a:lvl6pPr marL="0" marR="0" indent="228600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6pPr>
    <a:lvl7pPr marL="0" marR="0" indent="274320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7pPr>
    <a:lvl8pPr marL="0" marR="0" indent="320040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8pPr>
    <a:lvl9pPr marL="0" marR="0" indent="365760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a:tcStyle>
        <a:tcBdr/>
        <a:fill>
          <a:solidFill>
            <a:srgbClr val="D4D5D5"/>
          </a:solidFill>
        </a:fill>
      </a:tcStyle>
    </a:band2H>
    <a:firstCol>
      <a:tcTxStyle b="on" i="off">
        <a:fontRef idx="minor">
          <a:srgbClr val="FFFFFF"/>
        </a:fontRef>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29"/>
  </p:normalViewPr>
  <p:slideViewPr>
    <p:cSldViewPr snapToGrid="0">
      <p:cViewPr varScale="1">
        <p:scale>
          <a:sx n="48" d="100"/>
          <a:sy n="48" d="100"/>
        </p:scale>
        <p:origin x="240" y="3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8" name="Shape 178"/>
          <p:cNvSpPr>
            <a:spLocks noGrp="1" noRot="1" noChangeAspect="1"/>
          </p:cNvSpPr>
          <p:nvPr>
            <p:ph type="sldImg"/>
          </p:nvPr>
        </p:nvSpPr>
        <p:spPr>
          <a:xfrm>
            <a:off x="1143000" y="685800"/>
            <a:ext cx="4572000" cy="3429000"/>
          </a:xfrm>
          <a:prstGeom prst="rect">
            <a:avLst/>
          </a:prstGeom>
        </p:spPr>
        <p:txBody>
          <a:bodyPr/>
          <a:lstStyle/>
          <a:p>
            <a:endParaRPr/>
          </a:p>
        </p:txBody>
      </p:sp>
      <p:sp>
        <p:nvSpPr>
          <p:cNvPr id="179" name="Shape 179"/>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re">
    <p:spTree>
      <p:nvGrpSpPr>
        <p:cNvPr id="1" name=""/>
        <p:cNvGrpSpPr/>
        <p:nvPr/>
      </p:nvGrpSpPr>
      <p:grpSpPr>
        <a:xfrm>
          <a:off x="0" y="0"/>
          <a:ext cx="0" cy="0"/>
          <a:chOff x="0" y="0"/>
          <a:chExt cx="0" cy="0"/>
        </a:xfrm>
      </p:grpSpPr>
      <p:sp>
        <p:nvSpPr>
          <p:cNvPr id="11" name="Auteur et date"/>
          <p:cNvSpPr txBox="1">
            <a:spLocks noGrp="1"/>
          </p:cNvSpPr>
          <p:nvPr>
            <p:ph type="body" sz="quarter" idx="21" hasCustomPrompt="1"/>
          </p:nvPr>
        </p:nvSpPr>
        <p:spPr>
          <a:xfrm>
            <a:off x="1201340" y="11859862"/>
            <a:ext cx="21971003" cy="636979"/>
          </a:xfrm>
          <a:prstGeom prst="rect">
            <a:avLst/>
          </a:prstGeom>
        </p:spPr>
        <p:txBody>
          <a:bodyPr lIns="45719" tIns="45719" rIns="45719" bIns="45719"/>
          <a:lstStyle>
            <a:lvl1pPr marL="0" indent="0" defTabSz="825500">
              <a:lnSpc>
                <a:spcPct val="100000"/>
              </a:lnSpc>
              <a:spcBef>
                <a:spcPts val="0"/>
              </a:spcBef>
              <a:buSzTx/>
              <a:buNone/>
              <a:defRPr sz="3600" b="1"/>
            </a:lvl1pPr>
          </a:lstStyle>
          <a:p>
            <a:r>
              <a:t>Auteur et date</a:t>
            </a:r>
          </a:p>
        </p:txBody>
      </p:sp>
      <p:sp>
        <p:nvSpPr>
          <p:cNvPr id="12" name="Titre de la présentation"/>
          <p:cNvSpPr txBox="1">
            <a:spLocks noGrp="1"/>
          </p:cNvSpPr>
          <p:nvPr>
            <p:ph type="title" hasCustomPrompt="1"/>
          </p:nvPr>
        </p:nvSpPr>
        <p:spPr>
          <a:xfrm>
            <a:off x="1206496" y="2574991"/>
            <a:ext cx="21971004" cy="4648201"/>
          </a:xfrm>
          <a:prstGeom prst="rect">
            <a:avLst/>
          </a:prstGeom>
        </p:spPr>
        <p:txBody>
          <a:bodyPr anchor="b"/>
          <a:lstStyle>
            <a:lvl1pPr>
              <a:defRPr sz="11600" spc="-232"/>
            </a:lvl1pPr>
          </a:lstStyle>
          <a:p>
            <a:r>
              <a:t>Titre de la présentation</a:t>
            </a:r>
          </a:p>
        </p:txBody>
      </p:sp>
      <p:sp>
        <p:nvSpPr>
          <p:cNvPr id="13" name="Texte niveau 1…"/>
          <p:cNvSpPr txBox="1">
            <a:spLocks noGrp="1"/>
          </p:cNvSpPr>
          <p:nvPr>
            <p:ph type="body" sz="quarter" idx="1" hasCustomPrompt="1"/>
          </p:nvPr>
        </p:nvSpPr>
        <p:spPr>
          <a:xfrm>
            <a:off x="1201342" y="7223190"/>
            <a:ext cx="21971001" cy="1905001"/>
          </a:xfrm>
          <a:prstGeom prst="rect">
            <a:avLst/>
          </a:prstGeom>
        </p:spPr>
        <p:txBody>
          <a:bodyPr/>
          <a:lstStyle>
            <a:lvl1pPr marL="0" indent="0" defTabSz="825500">
              <a:lnSpc>
                <a:spcPct val="100000"/>
              </a:lnSpc>
              <a:spcBef>
                <a:spcPts val="0"/>
              </a:spcBef>
              <a:buSzTx/>
              <a:buNone/>
              <a:defRPr sz="5500" b="1"/>
            </a:lvl1pPr>
            <a:lvl2pPr marL="0" indent="457200" defTabSz="825500">
              <a:lnSpc>
                <a:spcPct val="100000"/>
              </a:lnSpc>
              <a:spcBef>
                <a:spcPts val="0"/>
              </a:spcBef>
              <a:buSzTx/>
              <a:buNone/>
              <a:defRPr sz="5500" b="1"/>
            </a:lvl2pPr>
            <a:lvl3pPr marL="0" indent="914400" defTabSz="825500">
              <a:lnSpc>
                <a:spcPct val="100000"/>
              </a:lnSpc>
              <a:spcBef>
                <a:spcPts val="0"/>
              </a:spcBef>
              <a:buSzTx/>
              <a:buNone/>
              <a:defRPr sz="5500" b="1"/>
            </a:lvl3pPr>
            <a:lvl4pPr marL="0" indent="1371600" defTabSz="825500">
              <a:lnSpc>
                <a:spcPct val="100000"/>
              </a:lnSpc>
              <a:spcBef>
                <a:spcPts val="0"/>
              </a:spcBef>
              <a:buSzTx/>
              <a:buNone/>
              <a:defRPr sz="5500" b="1"/>
            </a:lvl4pPr>
            <a:lvl5pPr marL="0" indent="1828800" defTabSz="825500">
              <a:lnSpc>
                <a:spcPct val="100000"/>
              </a:lnSpc>
              <a:spcBef>
                <a:spcPts val="0"/>
              </a:spcBef>
              <a:buSzTx/>
              <a:buNone/>
              <a:defRPr sz="5500" b="1"/>
            </a:lvl5pPr>
          </a:lstStyle>
          <a:p>
            <a:r>
              <a:t>Sous-titre de la présentation</a:t>
            </a:r>
          </a:p>
          <a:p>
            <a:pPr lvl="1"/>
            <a:endParaRPr/>
          </a:p>
          <a:p>
            <a:pPr lvl="2"/>
            <a:endParaRPr/>
          </a:p>
          <a:p>
            <a:pPr lvl="3"/>
            <a:endParaRPr/>
          </a:p>
          <a:p>
            <a:pPr lvl="4"/>
            <a:endParaRPr/>
          </a:p>
        </p:txBody>
      </p:sp>
      <p:sp>
        <p:nvSpPr>
          <p:cNvPr id="14" name="Numéro de diapositive"/>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Titre seulement">
    <p:spTree>
      <p:nvGrpSpPr>
        <p:cNvPr id="1" name=""/>
        <p:cNvGrpSpPr/>
        <p:nvPr/>
      </p:nvGrpSpPr>
      <p:grpSpPr>
        <a:xfrm>
          <a:off x="0" y="0"/>
          <a:ext cx="0" cy="0"/>
          <a:chOff x="0" y="0"/>
          <a:chExt cx="0" cy="0"/>
        </a:xfrm>
      </p:grpSpPr>
      <p:sp>
        <p:nvSpPr>
          <p:cNvPr id="99" name="Titre de diapo"/>
          <p:cNvSpPr txBox="1">
            <a:spLocks noGrp="1"/>
          </p:cNvSpPr>
          <p:nvPr>
            <p:ph type="title" hasCustomPrompt="1"/>
          </p:nvPr>
        </p:nvSpPr>
        <p:spPr>
          <a:xfrm>
            <a:off x="1206500" y="1079500"/>
            <a:ext cx="21971000" cy="1434949"/>
          </a:xfrm>
          <a:prstGeom prst="rect">
            <a:avLst/>
          </a:prstGeom>
        </p:spPr>
        <p:txBody>
          <a:bodyPr/>
          <a:lstStyle/>
          <a:p>
            <a:r>
              <a:t>Titre de diapo</a:t>
            </a:r>
          </a:p>
        </p:txBody>
      </p:sp>
      <p:sp>
        <p:nvSpPr>
          <p:cNvPr id="100" name="Sous-titre de diapositive"/>
          <p:cNvSpPr txBox="1">
            <a:spLocks noGrp="1"/>
          </p:cNvSpPr>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Sous-titre de diapositive</a:t>
            </a:r>
          </a:p>
        </p:txBody>
      </p:sp>
      <p:sp>
        <p:nvSpPr>
          <p:cNvPr id="101" name="Numéro de diapositive"/>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Agenda">
    <p:spTree>
      <p:nvGrpSpPr>
        <p:cNvPr id="1" name=""/>
        <p:cNvGrpSpPr/>
        <p:nvPr/>
      </p:nvGrpSpPr>
      <p:grpSpPr>
        <a:xfrm>
          <a:off x="0" y="0"/>
          <a:ext cx="0" cy="0"/>
          <a:chOff x="0" y="0"/>
          <a:chExt cx="0" cy="0"/>
        </a:xfrm>
      </p:grpSpPr>
      <p:sp>
        <p:nvSpPr>
          <p:cNvPr id="108" name="Titre de l’agenda"/>
          <p:cNvSpPr txBox="1">
            <a:spLocks noGrp="1"/>
          </p:cNvSpPr>
          <p:nvPr>
            <p:ph type="title" hasCustomPrompt="1"/>
          </p:nvPr>
        </p:nvSpPr>
        <p:spPr>
          <a:xfrm>
            <a:off x="1206500" y="1079500"/>
            <a:ext cx="21971000" cy="1435100"/>
          </a:xfrm>
          <a:prstGeom prst="rect">
            <a:avLst/>
          </a:prstGeom>
        </p:spPr>
        <p:txBody>
          <a:bodyPr/>
          <a:lstStyle/>
          <a:p>
            <a:r>
              <a:t>Titre de l’agenda</a:t>
            </a:r>
          </a:p>
        </p:txBody>
      </p:sp>
      <p:sp>
        <p:nvSpPr>
          <p:cNvPr id="109" name="Sous-titre de l’agenda"/>
          <p:cNvSpPr txBox="1">
            <a:spLocks noGrp="1"/>
          </p:cNvSpPr>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Sous-titre de l’agenda</a:t>
            </a:r>
          </a:p>
        </p:txBody>
      </p:sp>
      <p:sp>
        <p:nvSpPr>
          <p:cNvPr id="110" name="Texte niveau 1…"/>
          <p:cNvSpPr txBox="1">
            <a:spLocks noGrp="1"/>
          </p:cNvSpPr>
          <p:nvPr>
            <p:ph type="body" idx="1" hasCustomPrompt="1"/>
          </p:nvPr>
        </p:nvSpPr>
        <p:spPr>
          <a:prstGeom prst="rect">
            <a:avLst/>
          </a:prstGeom>
        </p:spPr>
        <p:txBody>
          <a:bodyPr/>
          <a:lstStyle>
            <a:lvl1pPr marL="0" indent="0" defTabSz="825500">
              <a:lnSpc>
                <a:spcPct val="100000"/>
              </a:lnSpc>
              <a:spcBef>
                <a:spcPts val="1800"/>
              </a:spcBef>
              <a:buSzTx/>
              <a:buNone/>
              <a:defRPr sz="5500" spc="-55"/>
            </a:lvl1pPr>
            <a:lvl2pPr marL="0" indent="457200" defTabSz="825500">
              <a:lnSpc>
                <a:spcPct val="100000"/>
              </a:lnSpc>
              <a:spcBef>
                <a:spcPts val="1800"/>
              </a:spcBef>
              <a:buSzTx/>
              <a:buNone/>
              <a:defRPr sz="5500" spc="-55"/>
            </a:lvl2pPr>
            <a:lvl3pPr marL="0" indent="914400" defTabSz="825500">
              <a:lnSpc>
                <a:spcPct val="100000"/>
              </a:lnSpc>
              <a:spcBef>
                <a:spcPts val="1800"/>
              </a:spcBef>
              <a:buSzTx/>
              <a:buNone/>
              <a:defRPr sz="5500" spc="-55"/>
            </a:lvl3pPr>
            <a:lvl4pPr marL="0" indent="1371600" defTabSz="825500">
              <a:lnSpc>
                <a:spcPct val="100000"/>
              </a:lnSpc>
              <a:spcBef>
                <a:spcPts val="1800"/>
              </a:spcBef>
              <a:buSzTx/>
              <a:buNone/>
              <a:defRPr sz="5500" spc="-55"/>
            </a:lvl4pPr>
            <a:lvl5pPr marL="0" indent="1828800" defTabSz="825500">
              <a:lnSpc>
                <a:spcPct val="100000"/>
              </a:lnSpc>
              <a:spcBef>
                <a:spcPts val="1800"/>
              </a:spcBef>
              <a:buSzTx/>
              <a:buNone/>
              <a:defRPr sz="5500" spc="-55"/>
            </a:lvl5pPr>
          </a:lstStyle>
          <a:p>
            <a:r>
              <a:t>Rubriques de l’agenda</a:t>
            </a:r>
          </a:p>
          <a:p>
            <a:pPr lvl="1"/>
            <a:endParaRPr/>
          </a:p>
          <a:p>
            <a:pPr lvl="2"/>
            <a:endParaRPr/>
          </a:p>
          <a:p>
            <a:pPr lvl="3"/>
            <a:endParaRPr/>
          </a:p>
          <a:p>
            <a:pPr lvl="4"/>
            <a:endParaRPr/>
          </a:p>
        </p:txBody>
      </p:sp>
      <p:sp>
        <p:nvSpPr>
          <p:cNvPr id="111" name="Numéro de diapositive"/>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Énoncé">
    <p:spTree>
      <p:nvGrpSpPr>
        <p:cNvPr id="1" name=""/>
        <p:cNvGrpSpPr/>
        <p:nvPr/>
      </p:nvGrpSpPr>
      <p:grpSpPr>
        <a:xfrm>
          <a:off x="0" y="0"/>
          <a:ext cx="0" cy="0"/>
          <a:chOff x="0" y="0"/>
          <a:chExt cx="0" cy="0"/>
        </a:xfrm>
      </p:grpSpPr>
      <p:sp>
        <p:nvSpPr>
          <p:cNvPr id="118" name="Texte niveau 1…"/>
          <p:cNvSpPr txBox="1">
            <a:spLocks noGrp="1"/>
          </p:cNvSpPr>
          <p:nvPr>
            <p:ph type="body" sz="half" idx="1" hasCustomPrompt="1"/>
          </p:nvPr>
        </p:nvSpPr>
        <p:spPr>
          <a:xfrm>
            <a:off x="1206500" y="4920843"/>
            <a:ext cx="21971000" cy="3874314"/>
          </a:xfrm>
          <a:prstGeom prst="rect">
            <a:avLst/>
          </a:prstGeom>
        </p:spPr>
        <p:txBody>
          <a:bodyPr anchor="ctr"/>
          <a:lstStyle>
            <a:lvl1pPr marL="0" indent="0" algn="ctr">
              <a:lnSpc>
                <a:spcPct val="80000"/>
              </a:lnSpc>
              <a:spcBef>
                <a:spcPts val="0"/>
              </a:spcBef>
              <a:buSzTx/>
              <a:buNone/>
              <a:defRPr sz="11600" spc="-232">
                <a:latin typeface="Helvetica Neue Medium"/>
                <a:ea typeface="Helvetica Neue Medium"/>
                <a:cs typeface="Helvetica Neue Medium"/>
                <a:sym typeface="Helvetica Neue Medium"/>
              </a:defRPr>
            </a:lvl1pPr>
            <a:lvl2pPr marL="0" indent="457200" algn="ctr">
              <a:lnSpc>
                <a:spcPct val="80000"/>
              </a:lnSpc>
              <a:spcBef>
                <a:spcPts val="0"/>
              </a:spcBef>
              <a:buSzTx/>
              <a:buNone/>
              <a:defRPr sz="11600" spc="-232">
                <a:latin typeface="Helvetica Neue Medium"/>
                <a:ea typeface="Helvetica Neue Medium"/>
                <a:cs typeface="Helvetica Neue Medium"/>
                <a:sym typeface="Helvetica Neue Medium"/>
              </a:defRPr>
            </a:lvl2pPr>
            <a:lvl3pPr marL="0" indent="914400" algn="ctr">
              <a:lnSpc>
                <a:spcPct val="80000"/>
              </a:lnSpc>
              <a:spcBef>
                <a:spcPts val="0"/>
              </a:spcBef>
              <a:buSzTx/>
              <a:buNone/>
              <a:defRPr sz="11600" spc="-232">
                <a:latin typeface="Helvetica Neue Medium"/>
                <a:ea typeface="Helvetica Neue Medium"/>
                <a:cs typeface="Helvetica Neue Medium"/>
                <a:sym typeface="Helvetica Neue Medium"/>
              </a:defRPr>
            </a:lvl3pPr>
            <a:lvl4pPr marL="0" indent="1371600" algn="ctr">
              <a:lnSpc>
                <a:spcPct val="80000"/>
              </a:lnSpc>
              <a:spcBef>
                <a:spcPts val="0"/>
              </a:spcBef>
              <a:buSzTx/>
              <a:buNone/>
              <a:defRPr sz="11600" spc="-232">
                <a:latin typeface="Helvetica Neue Medium"/>
                <a:ea typeface="Helvetica Neue Medium"/>
                <a:cs typeface="Helvetica Neue Medium"/>
                <a:sym typeface="Helvetica Neue Medium"/>
              </a:defRPr>
            </a:lvl4pPr>
            <a:lvl5pPr marL="0" indent="1828800" algn="ctr">
              <a:lnSpc>
                <a:spcPct val="80000"/>
              </a:lnSpc>
              <a:spcBef>
                <a:spcPts val="0"/>
              </a:spcBef>
              <a:buSzTx/>
              <a:buNone/>
              <a:defRPr sz="11600" spc="-232">
                <a:latin typeface="Helvetica Neue Medium"/>
                <a:ea typeface="Helvetica Neue Medium"/>
                <a:cs typeface="Helvetica Neue Medium"/>
                <a:sym typeface="Helvetica Neue Medium"/>
              </a:defRPr>
            </a:lvl5pPr>
          </a:lstStyle>
          <a:p>
            <a:r>
              <a:t>Énoncé</a:t>
            </a:r>
          </a:p>
          <a:p>
            <a:pPr lvl="1"/>
            <a:endParaRPr/>
          </a:p>
          <a:p>
            <a:pPr lvl="2"/>
            <a:endParaRPr/>
          </a:p>
          <a:p>
            <a:pPr lvl="3"/>
            <a:endParaRPr/>
          </a:p>
          <a:p>
            <a:pPr lvl="4"/>
            <a:endParaRPr/>
          </a:p>
        </p:txBody>
      </p:sp>
      <p:sp>
        <p:nvSpPr>
          <p:cNvPr id="119" name="Numéro de diapositive"/>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Fait important">
    <p:spTree>
      <p:nvGrpSpPr>
        <p:cNvPr id="1" name=""/>
        <p:cNvGrpSpPr/>
        <p:nvPr/>
      </p:nvGrpSpPr>
      <p:grpSpPr>
        <a:xfrm>
          <a:off x="0" y="0"/>
          <a:ext cx="0" cy="0"/>
          <a:chOff x="0" y="0"/>
          <a:chExt cx="0" cy="0"/>
        </a:xfrm>
      </p:grpSpPr>
      <p:sp>
        <p:nvSpPr>
          <p:cNvPr id="126" name="Texte niveau 1…"/>
          <p:cNvSpPr txBox="1">
            <a:spLocks noGrp="1"/>
          </p:cNvSpPr>
          <p:nvPr>
            <p:ph type="body" idx="1" hasCustomPrompt="1"/>
          </p:nvPr>
        </p:nvSpPr>
        <p:spPr>
          <a:xfrm>
            <a:off x="1206500" y="1075927"/>
            <a:ext cx="21971000" cy="7241584"/>
          </a:xfrm>
          <a:prstGeom prst="rect">
            <a:avLst/>
          </a:prstGeom>
        </p:spPr>
        <p:txBody>
          <a:bodyPr anchor="b"/>
          <a:lstStyle>
            <a:lvl1pPr marL="0" indent="0" algn="ctr">
              <a:lnSpc>
                <a:spcPct val="80000"/>
              </a:lnSpc>
              <a:spcBef>
                <a:spcPts val="0"/>
              </a:spcBef>
              <a:buSzTx/>
              <a:buNone/>
              <a:defRPr sz="25000" b="1" spc="-250"/>
            </a:lvl1pPr>
            <a:lvl2pPr marL="0" indent="457200" algn="ctr">
              <a:lnSpc>
                <a:spcPct val="80000"/>
              </a:lnSpc>
              <a:spcBef>
                <a:spcPts val="0"/>
              </a:spcBef>
              <a:buSzTx/>
              <a:buNone/>
              <a:defRPr sz="25000" b="1" spc="-250"/>
            </a:lvl2pPr>
            <a:lvl3pPr marL="0" indent="914400" algn="ctr">
              <a:lnSpc>
                <a:spcPct val="80000"/>
              </a:lnSpc>
              <a:spcBef>
                <a:spcPts val="0"/>
              </a:spcBef>
              <a:buSzTx/>
              <a:buNone/>
              <a:defRPr sz="25000" b="1" spc="-250"/>
            </a:lvl3pPr>
            <a:lvl4pPr marL="0" indent="1371600" algn="ctr">
              <a:lnSpc>
                <a:spcPct val="80000"/>
              </a:lnSpc>
              <a:spcBef>
                <a:spcPts val="0"/>
              </a:spcBef>
              <a:buSzTx/>
              <a:buNone/>
              <a:defRPr sz="25000" b="1" spc="-250"/>
            </a:lvl4pPr>
            <a:lvl5pPr marL="0" indent="1828800" algn="ctr">
              <a:lnSpc>
                <a:spcPct val="80000"/>
              </a:lnSpc>
              <a:spcBef>
                <a:spcPts val="0"/>
              </a:spcBef>
              <a:buSzTx/>
              <a:buNone/>
              <a:defRPr sz="25000" b="1" spc="-250"/>
            </a:lvl5pPr>
          </a:lstStyle>
          <a:p>
            <a:r>
              <a:t>100 %</a:t>
            </a:r>
          </a:p>
          <a:p>
            <a:pPr lvl="1"/>
            <a:endParaRPr/>
          </a:p>
          <a:p>
            <a:pPr lvl="2"/>
            <a:endParaRPr/>
          </a:p>
          <a:p>
            <a:pPr lvl="3"/>
            <a:endParaRPr/>
          </a:p>
          <a:p>
            <a:pPr lvl="4"/>
            <a:endParaRPr/>
          </a:p>
        </p:txBody>
      </p:sp>
      <p:sp>
        <p:nvSpPr>
          <p:cNvPr id="127" name="Données clés"/>
          <p:cNvSpPr txBox="1">
            <a:spLocks noGrp="1"/>
          </p:cNvSpPr>
          <p:nvPr>
            <p:ph type="body" sz="quarter" idx="21" hasCustomPrompt="1"/>
          </p:nvPr>
        </p:nvSpPr>
        <p:spPr>
          <a:xfrm>
            <a:off x="1206500" y="8262180"/>
            <a:ext cx="21971000" cy="934780"/>
          </a:xfrm>
          <a:prstGeom prst="rect">
            <a:avLst/>
          </a:prstGeom>
        </p:spPr>
        <p:txBody>
          <a:bodyPr lIns="45719" tIns="45719" rIns="45719" bIns="45719"/>
          <a:lstStyle>
            <a:lvl1pPr marL="0" indent="0" algn="ctr" defTabSz="825500">
              <a:lnSpc>
                <a:spcPct val="100000"/>
              </a:lnSpc>
              <a:spcBef>
                <a:spcPts val="0"/>
              </a:spcBef>
              <a:buSzTx/>
              <a:buNone/>
              <a:defRPr sz="5500" b="1"/>
            </a:lvl1pPr>
          </a:lstStyle>
          <a:p>
            <a:r>
              <a:t>Données clés</a:t>
            </a:r>
          </a:p>
        </p:txBody>
      </p:sp>
      <p:sp>
        <p:nvSpPr>
          <p:cNvPr id="128" name="Numéro de diapositive"/>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Citation">
    <p:spTree>
      <p:nvGrpSpPr>
        <p:cNvPr id="1" name=""/>
        <p:cNvGrpSpPr/>
        <p:nvPr/>
      </p:nvGrpSpPr>
      <p:grpSpPr>
        <a:xfrm>
          <a:off x="0" y="0"/>
          <a:ext cx="0" cy="0"/>
          <a:chOff x="0" y="0"/>
          <a:chExt cx="0" cy="0"/>
        </a:xfrm>
      </p:grpSpPr>
      <p:sp>
        <p:nvSpPr>
          <p:cNvPr id="135" name="Attribution"/>
          <p:cNvSpPr txBox="1">
            <a:spLocks noGrp="1"/>
          </p:cNvSpPr>
          <p:nvPr>
            <p:ph type="body" sz="quarter" idx="21" hasCustomPrompt="1"/>
          </p:nvPr>
        </p:nvSpPr>
        <p:spPr>
          <a:xfrm>
            <a:off x="2430025" y="10675453"/>
            <a:ext cx="20200052" cy="636979"/>
          </a:xfrm>
          <a:prstGeom prst="rect">
            <a:avLst/>
          </a:prstGeom>
        </p:spPr>
        <p:txBody>
          <a:bodyPr lIns="45719" tIns="45719" rIns="45719" bIns="45719"/>
          <a:lstStyle>
            <a:lvl1pPr marL="0" indent="0" defTabSz="825500">
              <a:lnSpc>
                <a:spcPct val="100000"/>
              </a:lnSpc>
              <a:spcBef>
                <a:spcPts val="0"/>
              </a:spcBef>
              <a:buSzTx/>
              <a:buNone/>
              <a:defRPr sz="3600" b="1"/>
            </a:lvl1pPr>
          </a:lstStyle>
          <a:p>
            <a:r>
              <a:t>Attribution</a:t>
            </a:r>
          </a:p>
        </p:txBody>
      </p:sp>
      <p:sp>
        <p:nvSpPr>
          <p:cNvPr id="136" name="Texte niveau 1…"/>
          <p:cNvSpPr txBox="1">
            <a:spLocks noGrp="1"/>
          </p:cNvSpPr>
          <p:nvPr>
            <p:ph type="body" sz="half" idx="1" hasCustomPrompt="1"/>
          </p:nvPr>
        </p:nvSpPr>
        <p:spPr>
          <a:xfrm>
            <a:off x="1753923" y="4939860"/>
            <a:ext cx="20876154" cy="3836280"/>
          </a:xfrm>
          <a:prstGeom prst="rect">
            <a:avLst/>
          </a:prstGeom>
        </p:spPr>
        <p:txBody>
          <a:bodyPr/>
          <a:lstStyle>
            <a:lvl1pPr marL="638923" indent="-469900">
              <a:spcBef>
                <a:spcPts val="0"/>
              </a:spcBef>
              <a:buSzTx/>
              <a:buNone/>
              <a:defRPr sz="8500" spc="-170">
                <a:latin typeface="Helvetica Neue Medium"/>
                <a:ea typeface="Helvetica Neue Medium"/>
                <a:cs typeface="Helvetica Neue Medium"/>
                <a:sym typeface="Helvetica Neue Medium"/>
              </a:defRPr>
            </a:lvl1pPr>
            <a:lvl2pPr marL="638923" indent="-12700">
              <a:spcBef>
                <a:spcPts val="0"/>
              </a:spcBef>
              <a:buSzTx/>
              <a:buNone/>
              <a:defRPr sz="8500" spc="-170">
                <a:latin typeface="Helvetica Neue Medium"/>
                <a:ea typeface="Helvetica Neue Medium"/>
                <a:cs typeface="Helvetica Neue Medium"/>
                <a:sym typeface="Helvetica Neue Medium"/>
              </a:defRPr>
            </a:lvl2pPr>
            <a:lvl3pPr marL="638923" indent="444500">
              <a:spcBef>
                <a:spcPts val="0"/>
              </a:spcBef>
              <a:buSzTx/>
              <a:buNone/>
              <a:defRPr sz="8500" spc="-170">
                <a:latin typeface="Helvetica Neue Medium"/>
                <a:ea typeface="Helvetica Neue Medium"/>
                <a:cs typeface="Helvetica Neue Medium"/>
                <a:sym typeface="Helvetica Neue Medium"/>
              </a:defRPr>
            </a:lvl3pPr>
            <a:lvl4pPr marL="638923" indent="901700">
              <a:spcBef>
                <a:spcPts val="0"/>
              </a:spcBef>
              <a:buSzTx/>
              <a:buNone/>
              <a:defRPr sz="8500" spc="-170">
                <a:latin typeface="Helvetica Neue Medium"/>
                <a:ea typeface="Helvetica Neue Medium"/>
                <a:cs typeface="Helvetica Neue Medium"/>
                <a:sym typeface="Helvetica Neue Medium"/>
              </a:defRPr>
            </a:lvl4pPr>
            <a:lvl5pPr marL="638923" indent="1358900">
              <a:spcBef>
                <a:spcPts val="0"/>
              </a:spcBef>
              <a:buSzTx/>
              <a:buNone/>
              <a:defRPr sz="8500" spc="-170">
                <a:latin typeface="Helvetica Neue Medium"/>
                <a:ea typeface="Helvetica Neue Medium"/>
                <a:cs typeface="Helvetica Neue Medium"/>
                <a:sym typeface="Helvetica Neue Medium"/>
              </a:defRPr>
            </a:lvl5pPr>
          </a:lstStyle>
          <a:p>
            <a:r>
              <a:t>« Citation notable »</a:t>
            </a:r>
          </a:p>
          <a:p>
            <a:pPr lvl="1"/>
            <a:endParaRPr/>
          </a:p>
          <a:p>
            <a:pPr lvl="2"/>
            <a:endParaRPr/>
          </a:p>
          <a:p>
            <a:pPr lvl="3"/>
            <a:endParaRPr/>
          </a:p>
          <a:p>
            <a:pPr lvl="4"/>
            <a:endParaRPr/>
          </a:p>
        </p:txBody>
      </p:sp>
      <p:sp>
        <p:nvSpPr>
          <p:cNvPr id="137" name="Numéro de diapositive"/>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3 photos">
    <p:spTree>
      <p:nvGrpSpPr>
        <p:cNvPr id="1" name=""/>
        <p:cNvGrpSpPr/>
        <p:nvPr/>
      </p:nvGrpSpPr>
      <p:grpSpPr>
        <a:xfrm>
          <a:off x="0" y="0"/>
          <a:ext cx="0" cy="0"/>
          <a:chOff x="0" y="0"/>
          <a:chExt cx="0" cy="0"/>
        </a:xfrm>
      </p:grpSpPr>
      <p:sp>
        <p:nvSpPr>
          <p:cNvPr id="144" name="Bol de salade avec du riz frit, des œufs durs et des baguettes"/>
          <p:cNvSpPr>
            <a:spLocks noGrp="1"/>
          </p:cNvSpPr>
          <p:nvPr>
            <p:ph type="pic" sz="quarter" idx="21"/>
          </p:nvPr>
        </p:nvSpPr>
        <p:spPr>
          <a:xfrm>
            <a:off x="15760700" y="1016000"/>
            <a:ext cx="7439099" cy="5949678"/>
          </a:xfrm>
          <a:prstGeom prst="rect">
            <a:avLst/>
          </a:prstGeom>
        </p:spPr>
        <p:txBody>
          <a:bodyPr lIns="91439" tIns="45719" rIns="91439" bIns="45719">
            <a:noAutofit/>
          </a:bodyPr>
          <a:lstStyle/>
          <a:p>
            <a:endParaRPr/>
          </a:p>
        </p:txBody>
      </p:sp>
      <p:sp>
        <p:nvSpPr>
          <p:cNvPr id="145" name="Bol avec des beignets de saumon, de la salade et du houmous "/>
          <p:cNvSpPr>
            <a:spLocks noGrp="1"/>
          </p:cNvSpPr>
          <p:nvPr>
            <p:ph type="pic" sz="half" idx="22"/>
          </p:nvPr>
        </p:nvSpPr>
        <p:spPr>
          <a:xfrm>
            <a:off x="13500100" y="3978275"/>
            <a:ext cx="10439400" cy="12150181"/>
          </a:xfrm>
          <a:prstGeom prst="rect">
            <a:avLst/>
          </a:prstGeom>
        </p:spPr>
        <p:txBody>
          <a:bodyPr lIns="91439" tIns="45719" rIns="91439" bIns="45719">
            <a:noAutofit/>
          </a:bodyPr>
          <a:lstStyle/>
          <a:p>
            <a:endParaRPr/>
          </a:p>
        </p:txBody>
      </p:sp>
      <p:sp>
        <p:nvSpPr>
          <p:cNvPr id="146" name="Bol de pâtes pappardelle avec du beurre maître d’hôtel, des noisettes grillées et des lamelles de parmesan"/>
          <p:cNvSpPr>
            <a:spLocks noGrp="1"/>
          </p:cNvSpPr>
          <p:nvPr>
            <p:ph type="pic" idx="23"/>
          </p:nvPr>
        </p:nvSpPr>
        <p:spPr>
          <a:xfrm>
            <a:off x="-139700" y="495300"/>
            <a:ext cx="16611600" cy="12458700"/>
          </a:xfrm>
          <a:prstGeom prst="rect">
            <a:avLst/>
          </a:prstGeom>
        </p:spPr>
        <p:txBody>
          <a:bodyPr lIns="91439" tIns="45719" rIns="91439" bIns="45719">
            <a:noAutofit/>
          </a:bodyPr>
          <a:lstStyle/>
          <a:p>
            <a:endParaRPr/>
          </a:p>
        </p:txBody>
      </p:sp>
      <p:sp>
        <p:nvSpPr>
          <p:cNvPr id="147" name="Numéro de diapositive"/>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54" name="bol de salade avec du riz frit, des œufs durs et des baguettes"/>
          <p:cNvSpPr>
            <a:spLocks noGrp="1"/>
          </p:cNvSpPr>
          <p:nvPr>
            <p:ph type="pic" idx="21"/>
          </p:nvPr>
        </p:nvSpPr>
        <p:spPr>
          <a:xfrm>
            <a:off x="-1333500" y="-5524500"/>
            <a:ext cx="27051000" cy="21640800"/>
          </a:xfrm>
          <a:prstGeom prst="rect">
            <a:avLst/>
          </a:prstGeom>
        </p:spPr>
        <p:txBody>
          <a:bodyPr lIns="91439" tIns="45719" rIns="91439" bIns="45719">
            <a:noAutofit/>
          </a:bodyPr>
          <a:lstStyle/>
          <a:p>
            <a:endParaRPr/>
          </a:p>
        </p:txBody>
      </p:sp>
      <p:sp>
        <p:nvSpPr>
          <p:cNvPr id="155" name="Numéro de diapositive"/>
          <p:cNvSpPr txBox="1">
            <a:spLocks noGrp="1"/>
          </p:cNvSpPr>
          <p:nvPr>
            <p:ph type="sldNum" sz="quarter" idx="2"/>
          </p:nvPr>
        </p:nvSpPr>
        <p:spPr>
          <a:prstGeom prst="rect">
            <a:avLst/>
          </a:prstGeom>
        </p:spPr>
        <p:txBody>
          <a:bodyPr/>
          <a:lstStyle>
            <a:lvl1pPr>
              <a:defRPr>
                <a:solidFill>
                  <a:srgbClr val="FFFFFF"/>
                </a:solidFill>
              </a:defRPr>
            </a:lvl1pPr>
          </a:lstStyle>
          <a:p>
            <a:fld id="{86CB4B4D-7CA3-9044-876B-883B54F8677D}" type="slidenum">
              <a:t>‹N°›</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Vierge">
    <p:spTree>
      <p:nvGrpSpPr>
        <p:cNvPr id="1" name=""/>
        <p:cNvGrpSpPr/>
        <p:nvPr/>
      </p:nvGrpSpPr>
      <p:grpSpPr>
        <a:xfrm>
          <a:off x="0" y="0"/>
          <a:ext cx="0" cy="0"/>
          <a:chOff x="0" y="0"/>
          <a:chExt cx="0" cy="0"/>
        </a:xfrm>
      </p:grpSpPr>
      <p:sp>
        <p:nvSpPr>
          <p:cNvPr id="162" name="Numéro de diapositive"/>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Titre">
    <p:spTree>
      <p:nvGrpSpPr>
        <p:cNvPr id="1" name=""/>
        <p:cNvGrpSpPr/>
        <p:nvPr/>
      </p:nvGrpSpPr>
      <p:grpSpPr>
        <a:xfrm>
          <a:off x="0" y="0"/>
          <a:ext cx="0" cy="0"/>
          <a:chOff x="0" y="0"/>
          <a:chExt cx="0" cy="0"/>
        </a:xfrm>
      </p:grpSpPr>
      <p:sp>
        <p:nvSpPr>
          <p:cNvPr id="169" name="Auteur et date"/>
          <p:cNvSpPr txBox="1">
            <a:spLocks noGrp="1"/>
          </p:cNvSpPr>
          <p:nvPr>
            <p:ph type="body" sz="quarter" idx="21" hasCustomPrompt="1"/>
          </p:nvPr>
        </p:nvSpPr>
        <p:spPr>
          <a:xfrm>
            <a:off x="1206500" y="12268950"/>
            <a:ext cx="21971000" cy="660401"/>
          </a:xfrm>
          <a:prstGeom prst="rect">
            <a:avLst/>
          </a:prstGeom>
        </p:spPr>
        <p:txBody>
          <a:bodyPr lIns="45719" tIns="45719" rIns="45719" bIns="45719" anchor="b"/>
          <a:lstStyle>
            <a:lvl1pPr marL="0" indent="0" defTabSz="825500">
              <a:lnSpc>
                <a:spcPct val="100000"/>
              </a:lnSpc>
              <a:spcBef>
                <a:spcPts val="0"/>
              </a:spcBef>
              <a:buSzTx/>
              <a:buNone/>
              <a:defRPr sz="3300">
                <a:solidFill>
                  <a:srgbClr val="53585F"/>
                </a:solidFill>
                <a:latin typeface="Produkt Light"/>
                <a:ea typeface="Produkt Light"/>
                <a:cs typeface="Produkt Light"/>
                <a:sym typeface="Produkt Light"/>
              </a:defRPr>
            </a:lvl1pPr>
          </a:lstStyle>
          <a:p>
            <a:r>
              <a:t>Auteur et date</a:t>
            </a:r>
          </a:p>
        </p:txBody>
      </p:sp>
      <p:sp>
        <p:nvSpPr>
          <p:cNvPr id="170" name="Texte niveau 1…"/>
          <p:cNvSpPr txBox="1">
            <a:spLocks noGrp="1"/>
          </p:cNvSpPr>
          <p:nvPr>
            <p:ph type="body" sz="quarter" idx="1" hasCustomPrompt="1"/>
          </p:nvPr>
        </p:nvSpPr>
        <p:spPr>
          <a:xfrm>
            <a:off x="1206500" y="7353300"/>
            <a:ext cx="21971000" cy="2006600"/>
          </a:xfrm>
          <a:prstGeom prst="rect">
            <a:avLst/>
          </a:prstGeom>
        </p:spPr>
        <p:txBody>
          <a:bodyPr/>
          <a:lstStyle>
            <a:lvl1pPr marL="0" indent="0" defTabSz="825500">
              <a:lnSpc>
                <a:spcPct val="100000"/>
              </a:lnSpc>
              <a:spcBef>
                <a:spcPts val="0"/>
              </a:spcBef>
              <a:buSzTx/>
              <a:buNone/>
              <a:defRPr sz="5500">
                <a:solidFill>
                  <a:srgbClr val="53585F"/>
                </a:solidFill>
                <a:latin typeface="Produkt Extralight"/>
                <a:ea typeface="Produkt Extralight"/>
                <a:cs typeface="Produkt Extralight"/>
                <a:sym typeface="Produkt Extralight"/>
              </a:defRPr>
            </a:lvl1pPr>
            <a:lvl2pPr marL="0" indent="457200" defTabSz="825500">
              <a:lnSpc>
                <a:spcPct val="100000"/>
              </a:lnSpc>
              <a:spcBef>
                <a:spcPts val="0"/>
              </a:spcBef>
              <a:buSzTx/>
              <a:buNone/>
              <a:defRPr sz="5500">
                <a:solidFill>
                  <a:srgbClr val="53585F"/>
                </a:solidFill>
                <a:latin typeface="Produkt Extralight"/>
                <a:ea typeface="Produkt Extralight"/>
                <a:cs typeface="Produkt Extralight"/>
                <a:sym typeface="Produkt Extralight"/>
              </a:defRPr>
            </a:lvl2pPr>
            <a:lvl3pPr marL="0" indent="914400" defTabSz="825500">
              <a:lnSpc>
                <a:spcPct val="100000"/>
              </a:lnSpc>
              <a:spcBef>
                <a:spcPts val="0"/>
              </a:spcBef>
              <a:buSzTx/>
              <a:buNone/>
              <a:defRPr sz="5500">
                <a:solidFill>
                  <a:srgbClr val="53585F"/>
                </a:solidFill>
                <a:latin typeface="Produkt Extralight"/>
                <a:ea typeface="Produkt Extralight"/>
                <a:cs typeface="Produkt Extralight"/>
                <a:sym typeface="Produkt Extralight"/>
              </a:defRPr>
            </a:lvl3pPr>
            <a:lvl4pPr marL="0" indent="1371600" defTabSz="825500">
              <a:lnSpc>
                <a:spcPct val="100000"/>
              </a:lnSpc>
              <a:spcBef>
                <a:spcPts val="0"/>
              </a:spcBef>
              <a:buSzTx/>
              <a:buNone/>
              <a:defRPr sz="5500">
                <a:solidFill>
                  <a:srgbClr val="53585F"/>
                </a:solidFill>
                <a:latin typeface="Produkt Extralight"/>
                <a:ea typeface="Produkt Extralight"/>
                <a:cs typeface="Produkt Extralight"/>
                <a:sym typeface="Produkt Extralight"/>
              </a:defRPr>
            </a:lvl4pPr>
            <a:lvl5pPr marL="0" indent="1828800" defTabSz="825500">
              <a:lnSpc>
                <a:spcPct val="100000"/>
              </a:lnSpc>
              <a:spcBef>
                <a:spcPts val="0"/>
              </a:spcBef>
              <a:buSzTx/>
              <a:buNone/>
              <a:defRPr sz="5500">
                <a:solidFill>
                  <a:srgbClr val="53585F"/>
                </a:solidFill>
                <a:latin typeface="Produkt Extralight"/>
                <a:ea typeface="Produkt Extralight"/>
                <a:cs typeface="Produkt Extralight"/>
                <a:sym typeface="Produkt Extralight"/>
              </a:defRPr>
            </a:lvl5pPr>
          </a:lstStyle>
          <a:p>
            <a:r>
              <a:t>Sous-titre de la présentation</a:t>
            </a:r>
          </a:p>
          <a:p>
            <a:pPr lvl="1"/>
            <a:endParaRPr/>
          </a:p>
          <a:p>
            <a:pPr lvl="2"/>
            <a:endParaRPr/>
          </a:p>
          <a:p>
            <a:pPr lvl="3"/>
            <a:endParaRPr/>
          </a:p>
          <a:p>
            <a:pPr lvl="4"/>
            <a:endParaRPr/>
          </a:p>
        </p:txBody>
      </p:sp>
      <p:sp>
        <p:nvSpPr>
          <p:cNvPr id="171" name="Titre de la présentation"/>
          <p:cNvSpPr txBox="1">
            <a:spLocks noGrp="1"/>
          </p:cNvSpPr>
          <p:nvPr>
            <p:ph type="title" hasCustomPrompt="1"/>
          </p:nvPr>
        </p:nvSpPr>
        <p:spPr>
          <a:xfrm>
            <a:off x="1206500" y="2616200"/>
            <a:ext cx="21971004" cy="4648200"/>
          </a:xfrm>
          <a:prstGeom prst="rect">
            <a:avLst/>
          </a:prstGeom>
        </p:spPr>
        <p:txBody>
          <a:bodyPr anchor="b"/>
          <a:lstStyle>
            <a:lvl1pPr defTabSz="355600">
              <a:lnSpc>
                <a:spcPct val="90000"/>
              </a:lnSpc>
              <a:defRPr sz="12000" b="0" spc="-119">
                <a:solidFill>
                  <a:srgbClr val="53585F"/>
                </a:solidFill>
                <a:latin typeface="Produkt Extralight"/>
                <a:ea typeface="Produkt Extralight"/>
                <a:cs typeface="Produkt Extralight"/>
                <a:sym typeface="Produkt Extralight"/>
              </a:defRPr>
            </a:lvl1pPr>
          </a:lstStyle>
          <a:p>
            <a:r>
              <a:t>Titre de la présentation</a:t>
            </a:r>
          </a:p>
        </p:txBody>
      </p:sp>
      <p:sp>
        <p:nvSpPr>
          <p:cNvPr id="172" name="Numéro de diapositive"/>
          <p:cNvSpPr txBox="1">
            <a:spLocks noGrp="1"/>
          </p:cNvSpPr>
          <p:nvPr>
            <p:ph type="sldNum" sz="quarter" idx="2"/>
          </p:nvPr>
        </p:nvSpPr>
        <p:spPr>
          <a:xfrm>
            <a:off x="23538179" y="12443459"/>
            <a:ext cx="408941" cy="444501"/>
          </a:xfrm>
          <a:prstGeom prst="rect">
            <a:avLst/>
          </a:prstGeom>
        </p:spPr>
        <p:txBody>
          <a:bodyPr/>
          <a:lstStyle>
            <a:lvl1pPr algn="r">
              <a:defRPr sz="2000">
                <a:solidFill>
                  <a:srgbClr val="53585F"/>
                </a:solidFill>
                <a:latin typeface="Avenir Next Regular"/>
                <a:ea typeface="Avenir Next Regular"/>
                <a:cs typeface="Avenir Next Regular"/>
                <a:sym typeface="Avenir Next Regular"/>
              </a:defRPr>
            </a:lvl1pPr>
          </a:lstStyle>
          <a:p>
            <a:fld id="{86CB4B4D-7CA3-9044-876B-883B54F8677D}" type="slidenum">
              <a:t>‹N°›</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re et photo">
    <p:spTree>
      <p:nvGrpSpPr>
        <p:cNvPr id="1" name=""/>
        <p:cNvGrpSpPr/>
        <p:nvPr/>
      </p:nvGrpSpPr>
      <p:grpSpPr>
        <a:xfrm>
          <a:off x="0" y="0"/>
          <a:ext cx="0" cy="0"/>
          <a:chOff x="0" y="0"/>
          <a:chExt cx="0" cy="0"/>
        </a:xfrm>
      </p:grpSpPr>
      <p:sp>
        <p:nvSpPr>
          <p:cNvPr id="21" name="Avocats et citrons verts"/>
          <p:cNvSpPr>
            <a:spLocks noGrp="1"/>
          </p:cNvSpPr>
          <p:nvPr>
            <p:ph type="pic" idx="21"/>
          </p:nvPr>
        </p:nvSpPr>
        <p:spPr>
          <a:xfrm>
            <a:off x="-1155700" y="-1295400"/>
            <a:ext cx="26746200" cy="16018933"/>
          </a:xfrm>
          <a:prstGeom prst="rect">
            <a:avLst/>
          </a:prstGeom>
        </p:spPr>
        <p:txBody>
          <a:bodyPr lIns="91439" tIns="45719" rIns="91439" bIns="45719">
            <a:noAutofit/>
          </a:bodyPr>
          <a:lstStyle/>
          <a:p>
            <a:endParaRPr/>
          </a:p>
        </p:txBody>
      </p:sp>
      <p:sp>
        <p:nvSpPr>
          <p:cNvPr id="22" name="Titre de la présentation"/>
          <p:cNvSpPr txBox="1">
            <a:spLocks noGrp="1"/>
          </p:cNvSpPr>
          <p:nvPr>
            <p:ph type="title" hasCustomPrompt="1"/>
          </p:nvPr>
        </p:nvSpPr>
        <p:spPr>
          <a:xfrm>
            <a:off x="1206500" y="7124700"/>
            <a:ext cx="21971000" cy="4648200"/>
          </a:xfrm>
          <a:prstGeom prst="rect">
            <a:avLst/>
          </a:prstGeom>
        </p:spPr>
        <p:txBody>
          <a:bodyPr anchor="b"/>
          <a:lstStyle>
            <a:lvl1pPr>
              <a:defRPr sz="11600" spc="-232"/>
            </a:lvl1pPr>
          </a:lstStyle>
          <a:p>
            <a:r>
              <a:t>Titre de la présentation</a:t>
            </a:r>
          </a:p>
        </p:txBody>
      </p:sp>
      <p:sp>
        <p:nvSpPr>
          <p:cNvPr id="23" name="Auteur et date"/>
          <p:cNvSpPr txBox="1">
            <a:spLocks noGrp="1"/>
          </p:cNvSpPr>
          <p:nvPr>
            <p:ph type="body" sz="quarter" idx="22" hasCustomPrompt="1"/>
          </p:nvPr>
        </p:nvSpPr>
        <p:spPr>
          <a:xfrm>
            <a:off x="1207690" y="1106137"/>
            <a:ext cx="21968621" cy="636979"/>
          </a:xfrm>
          <a:prstGeom prst="rect">
            <a:avLst/>
          </a:prstGeom>
        </p:spPr>
        <p:txBody>
          <a:bodyPr lIns="45719" tIns="45719" rIns="45719" bIns="45719"/>
          <a:lstStyle>
            <a:lvl1pPr marL="0" indent="0" defTabSz="825500">
              <a:lnSpc>
                <a:spcPct val="100000"/>
              </a:lnSpc>
              <a:spcBef>
                <a:spcPts val="0"/>
              </a:spcBef>
              <a:buSzTx/>
              <a:buNone/>
              <a:defRPr sz="3600" b="1"/>
            </a:lvl1pPr>
          </a:lstStyle>
          <a:p>
            <a:r>
              <a:t>Auteur et date</a:t>
            </a:r>
          </a:p>
        </p:txBody>
      </p:sp>
      <p:sp>
        <p:nvSpPr>
          <p:cNvPr id="24" name="Texte niveau 1…"/>
          <p:cNvSpPr txBox="1">
            <a:spLocks noGrp="1"/>
          </p:cNvSpPr>
          <p:nvPr>
            <p:ph type="body" sz="quarter" idx="1" hasCustomPrompt="1"/>
          </p:nvPr>
        </p:nvSpPr>
        <p:spPr>
          <a:xfrm>
            <a:off x="1206500" y="11609910"/>
            <a:ext cx="21971000" cy="1116952"/>
          </a:xfrm>
          <a:prstGeom prst="rect">
            <a:avLst/>
          </a:prstGeom>
        </p:spPr>
        <p:txBody>
          <a:bodyPr/>
          <a:lstStyle>
            <a:lvl1pPr marL="0" indent="0" defTabSz="825500">
              <a:lnSpc>
                <a:spcPct val="100000"/>
              </a:lnSpc>
              <a:spcBef>
                <a:spcPts val="0"/>
              </a:spcBef>
              <a:buSzTx/>
              <a:buNone/>
              <a:defRPr sz="5500" b="1"/>
            </a:lvl1pPr>
            <a:lvl2pPr marL="0" indent="457200" defTabSz="825500">
              <a:lnSpc>
                <a:spcPct val="100000"/>
              </a:lnSpc>
              <a:spcBef>
                <a:spcPts val="0"/>
              </a:spcBef>
              <a:buSzTx/>
              <a:buNone/>
              <a:defRPr sz="5500" b="1"/>
            </a:lvl2pPr>
            <a:lvl3pPr marL="0" indent="914400" defTabSz="825500">
              <a:lnSpc>
                <a:spcPct val="100000"/>
              </a:lnSpc>
              <a:spcBef>
                <a:spcPts val="0"/>
              </a:spcBef>
              <a:buSzTx/>
              <a:buNone/>
              <a:defRPr sz="5500" b="1"/>
            </a:lvl3pPr>
            <a:lvl4pPr marL="0" indent="1371600" defTabSz="825500">
              <a:lnSpc>
                <a:spcPct val="100000"/>
              </a:lnSpc>
              <a:spcBef>
                <a:spcPts val="0"/>
              </a:spcBef>
              <a:buSzTx/>
              <a:buNone/>
              <a:defRPr sz="5500" b="1"/>
            </a:lvl4pPr>
            <a:lvl5pPr marL="0" indent="1828800" defTabSz="825500">
              <a:lnSpc>
                <a:spcPct val="100000"/>
              </a:lnSpc>
              <a:spcBef>
                <a:spcPts val="0"/>
              </a:spcBef>
              <a:buSzTx/>
              <a:buNone/>
              <a:defRPr sz="5500" b="1"/>
            </a:lvl5pPr>
          </a:lstStyle>
          <a:p>
            <a:r>
              <a:t>Sous-titre de la présentation</a:t>
            </a:r>
          </a:p>
          <a:p>
            <a:pPr lvl="1"/>
            <a:endParaRPr/>
          </a:p>
          <a:p>
            <a:pPr lvl="2"/>
            <a:endParaRPr/>
          </a:p>
          <a:p>
            <a:pPr lvl="3"/>
            <a:endParaRPr/>
          </a:p>
          <a:p>
            <a:pPr lvl="4"/>
            <a:endParaRPr/>
          </a:p>
        </p:txBody>
      </p:sp>
      <p:sp>
        <p:nvSpPr>
          <p:cNvPr id="25" name="Numéro de diapositive"/>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Autre titre et photo">
    <p:spTree>
      <p:nvGrpSpPr>
        <p:cNvPr id="1" name=""/>
        <p:cNvGrpSpPr/>
        <p:nvPr/>
      </p:nvGrpSpPr>
      <p:grpSpPr>
        <a:xfrm>
          <a:off x="0" y="0"/>
          <a:ext cx="0" cy="0"/>
          <a:chOff x="0" y="0"/>
          <a:chExt cx="0" cy="0"/>
        </a:xfrm>
      </p:grpSpPr>
      <p:sp>
        <p:nvSpPr>
          <p:cNvPr id="32" name="Bol avec des beignets de saumon, de la salade et du houmous"/>
          <p:cNvSpPr>
            <a:spLocks noGrp="1"/>
          </p:cNvSpPr>
          <p:nvPr>
            <p:ph type="pic" idx="21"/>
          </p:nvPr>
        </p:nvSpPr>
        <p:spPr>
          <a:xfrm>
            <a:off x="10972800" y="-203200"/>
            <a:ext cx="12144837" cy="14135100"/>
          </a:xfrm>
          <a:prstGeom prst="rect">
            <a:avLst/>
          </a:prstGeom>
        </p:spPr>
        <p:txBody>
          <a:bodyPr lIns="91439" tIns="45719" rIns="91439" bIns="45719">
            <a:noAutofit/>
          </a:bodyPr>
          <a:lstStyle/>
          <a:p>
            <a:endParaRPr/>
          </a:p>
        </p:txBody>
      </p:sp>
      <p:sp>
        <p:nvSpPr>
          <p:cNvPr id="33" name="Titre de diapo"/>
          <p:cNvSpPr txBox="1">
            <a:spLocks noGrp="1"/>
          </p:cNvSpPr>
          <p:nvPr>
            <p:ph type="title" hasCustomPrompt="1"/>
          </p:nvPr>
        </p:nvSpPr>
        <p:spPr>
          <a:xfrm>
            <a:off x="1206500" y="1270000"/>
            <a:ext cx="9779000" cy="5882273"/>
          </a:xfrm>
          <a:prstGeom prst="rect">
            <a:avLst/>
          </a:prstGeom>
        </p:spPr>
        <p:txBody>
          <a:bodyPr anchor="b"/>
          <a:lstStyle/>
          <a:p>
            <a:r>
              <a:t>Titre de diapo</a:t>
            </a:r>
          </a:p>
        </p:txBody>
      </p:sp>
      <p:sp>
        <p:nvSpPr>
          <p:cNvPr id="34" name="Texte niveau 1…"/>
          <p:cNvSpPr txBox="1">
            <a:spLocks noGrp="1"/>
          </p:cNvSpPr>
          <p:nvPr>
            <p:ph type="body" sz="quarter" idx="1" hasCustomPrompt="1"/>
          </p:nvPr>
        </p:nvSpPr>
        <p:spPr>
          <a:xfrm>
            <a:off x="1206500" y="7060576"/>
            <a:ext cx="9779000" cy="5385424"/>
          </a:xfrm>
          <a:prstGeom prst="rect">
            <a:avLst/>
          </a:prstGeom>
        </p:spPr>
        <p:txBody>
          <a:bodyPr/>
          <a:lstStyle>
            <a:lvl1pPr marL="0" indent="0" defTabSz="825500">
              <a:lnSpc>
                <a:spcPct val="100000"/>
              </a:lnSpc>
              <a:spcBef>
                <a:spcPts val="0"/>
              </a:spcBef>
              <a:buSzTx/>
              <a:buNone/>
              <a:defRPr sz="5500" b="1"/>
            </a:lvl1pPr>
            <a:lvl2pPr marL="0" indent="457200" defTabSz="825500">
              <a:lnSpc>
                <a:spcPct val="100000"/>
              </a:lnSpc>
              <a:spcBef>
                <a:spcPts val="0"/>
              </a:spcBef>
              <a:buSzTx/>
              <a:buNone/>
              <a:defRPr sz="5500" b="1"/>
            </a:lvl2pPr>
            <a:lvl3pPr marL="0" indent="914400" defTabSz="825500">
              <a:lnSpc>
                <a:spcPct val="100000"/>
              </a:lnSpc>
              <a:spcBef>
                <a:spcPts val="0"/>
              </a:spcBef>
              <a:buSzTx/>
              <a:buNone/>
              <a:defRPr sz="5500" b="1"/>
            </a:lvl3pPr>
            <a:lvl4pPr marL="0" indent="1371600" defTabSz="825500">
              <a:lnSpc>
                <a:spcPct val="100000"/>
              </a:lnSpc>
              <a:spcBef>
                <a:spcPts val="0"/>
              </a:spcBef>
              <a:buSzTx/>
              <a:buNone/>
              <a:defRPr sz="5500" b="1"/>
            </a:lvl4pPr>
            <a:lvl5pPr marL="0" indent="1828800" defTabSz="825500">
              <a:lnSpc>
                <a:spcPct val="100000"/>
              </a:lnSpc>
              <a:spcBef>
                <a:spcPts val="0"/>
              </a:spcBef>
              <a:buSzTx/>
              <a:buNone/>
              <a:defRPr sz="5500" b="1"/>
            </a:lvl5pPr>
          </a:lstStyle>
          <a:p>
            <a:r>
              <a:t>Sous-titre de diapositive</a:t>
            </a:r>
          </a:p>
          <a:p>
            <a:pPr lvl="1"/>
            <a:endParaRPr/>
          </a:p>
          <a:p>
            <a:pPr lvl="2"/>
            <a:endParaRPr/>
          </a:p>
          <a:p>
            <a:pPr lvl="3"/>
            <a:endParaRPr/>
          </a:p>
          <a:p>
            <a:pPr lvl="4"/>
            <a:endParaRPr/>
          </a:p>
        </p:txBody>
      </p:sp>
      <p:sp>
        <p:nvSpPr>
          <p:cNvPr id="35" name="Numéro de diapositive"/>
          <p:cNvSpPr txBox="1">
            <a:spLocks noGrp="1"/>
          </p:cNvSpPr>
          <p:nvPr>
            <p:ph type="sldNum" sz="quarter" idx="2"/>
          </p:nvPr>
        </p:nvSpPr>
        <p:spPr>
          <a:xfrm>
            <a:off x="12001499" y="13085233"/>
            <a:ext cx="368505" cy="374600"/>
          </a:xfrm>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re et puces">
    <p:spTree>
      <p:nvGrpSpPr>
        <p:cNvPr id="1" name=""/>
        <p:cNvGrpSpPr/>
        <p:nvPr/>
      </p:nvGrpSpPr>
      <p:grpSpPr>
        <a:xfrm>
          <a:off x="0" y="0"/>
          <a:ext cx="0" cy="0"/>
          <a:chOff x="0" y="0"/>
          <a:chExt cx="0" cy="0"/>
        </a:xfrm>
      </p:grpSpPr>
      <p:sp>
        <p:nvSpPr>
          <p:cNvPr id="42" name="Titre de diapo"/>
          <p:cNvSpPr txBox="1">
            <a:spLocks noGrp="1"/>
          </p:cNvSpPr>
          <p:nvPr>
            <p:ph type="title" hasCustomPrompt="1"/>
          </p:nvPr>
        </p:nvSpPr>
        <p:spPr>
          <a:prstGeom prst="rect">
            <a:avLst/>
          </a:prstGeom>
        </p:spPr>
        <p:txBody>
          <a:bodyPr/>
          <a:lstStyle/>
          <a:p>
            <a:r>
              <a:t>Titre de diapo</a:t>
            </a:r>
          </a:p>
        </p:txBody>
      </p:sp>
      <p:sp>
        <p:nvSpPr>
          <p:cNvPr id="43" name="Sous-titre de diapositive"/>
          <p:cNvSpPr txBox="1">
            <a:spLocks noGrp="1"/>
          </p:cNvSpPr>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Sous-titre de diapositive</a:t>
            </a:r>
          </a:p>
        </p:txBody>
      </p:sp>
      <p:sp>
        <p:nvSpPr>
          <p:cNvPr id="44" name="Texte niveau 1…"/>
          <p:cNvSpPr txBox="1">
            <a:spLocks noGrp="1"/>
          </p:cNvSpPr>
          <p:nvPr>
            <p:ph type="body" idx="1" hasCustomPrompt="1"/>
          </p:nvPr>
        </p:nvSpPr>
        <p:spPr>
          <a:prstGeom prst="rect">
            <a:avLst/>
          </a:prstGeom>
        </p:spPr>
        <p:txBody>
          <a:bodyPr/>
          <a:lstStyle/>
          <a:p>
            <a:r>
              <a:t>Texte de puce de diapositive</a:t>
            </a:r>
          </a:p>
          <a:p>
            <a:pPr lvl="1"/>
            <a:endParaRPr/>
          </a:p>
          <a:p>
            <a:pPr lvl="2"/>
            <a:endParaRPr/>
          </a:p>
          <a:p>
            <a:pPr lvl="3"/>
            <a:endParaRPr/>
          </a:p>
          <a:p>
            <a:pPr lvl="4"/>
            <a:endParaRPr/>
          </a:p>
        </p:txBody>
      </p:sp>
      <p:sp>
        <p:nvSpPr>
          <p:cNvPr id="45" name="Numéro de diapositive"/>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Puces">
    <p:spTree>
      <p:nvGrpSpPr>
        <p:cNvPr id="1" name=""/>
        <p:cNvGrpSpPr/>
        <p:nvPr/>
      </p:nvGrpSpPr>
      <p:grpSpPr>
        <a:xfrm>
          <a:off x="0" y="0"/>
          <a:ext cx="0" cy="0"/>
          <a:chOff x="0" y="0"/>
          <a:chExt cx="0" cy="0"/>
        </a:xfrm>
      </p:grpSpPr>
      <p:sp>
        <p:nvSpPr>
          <p:cNvPr id="52" name="Texte niveau 1…"/>
          <p:cNvSpPr txBox="1">
            <a:spLocks noGrp="1"/>
          </p:cNvSpPr>
          <p:nvPr>
            <p:ph type="body" idx="1" hasCustomPrompt="1"/>
          </p:nvPr>
        </p:nvSpPr>
        <p:spPr>
          <a:prstGeom prst="rect">
            <a:avLst/>
          </a:prstGeom>
        </p:spPr>
        <p:txBody>
          <a:bodyPr numCol="2" spcCol="1098550"/>
          <a:lstStyle/>
          <a:p>
            <a:r>
              <a:t>Texte de puce de diapositive</a:t>
            </a:r>
          </a:p>
          <a:p>
            <a:pPr lvl="1"/>
            <a:endParaRPr/>
          </a:p>
          <a:p>
            <a:pPr lvl="2"/>
            <a:endParaRPr/>
          </a:p>
          <a:p>
            <a:pPr lvl="3"/>
            <a:endParaRPr/>
          </a:p>
          <a:p>
            <a:pPr lvl="4"/>
            <a:endParaRPr/>
          </a:p>
        </p:txBody>
      </p:sp>
      <p:sp>
        <p:nvSpPr>
          <p:cNvPr id="53" name="Numéro de diapositive"/>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re, puces et photo">
    <p:spTree>
      <p:nvGrpSpPr>
        <p:cNvPr id="1" name=""/>
        <p:cNvGrpSpPr/>
        <p:nvPr/>
      </p:nvGrpSpPr>
      <p:grpSpPr>
        <a:xfrm>
          <a:off x="0" y="0"/>
          <a:ext cx="0" cy="0"/>
          <a:chOff x="0" y="0"/>
          <a:chExt cx="0" cy="0"/>
        </a:xfrm>
      </p:grpSpPr>
      <p:sp>
        <p:nvSpPr>
          <p:cNvPr id="60" name="Sous-titre de diapositive"/>
          <p:cNvSpPr txBox="1">
            <a:spLocks noGrp="1"/>
          </p:cNvSpPr>
          <p:nvPr>
            <p:ph type="body" sz="quarter" idx="21" hasCustomPrompt="1"/>
          </p:nvPr>
        </p:nvSpPr>
        <p:spPr>
          <a:xfrm>
            <a:off x="1206500" y="2372962"/>
            <a:ext cx="9779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Sous-titre de diapositive</a:t>
            </a:r>
          </a:p>
        </p:txBody>
      </p:sp>
      <p:sp>
        <p:nvSpPr>
          <p:cNvPr id="61" name="Texte niveau 1…"/>
          <p:cNvSpPr txBox="1">
            <a:spLocks noGrp="1"/>
          </p:cNvSpPr>
          <p:nvPr>
            <p:ph type="body" sz="half" idx="1" hasCustomPrompt="1"/>
          </p:nvPr>
        </p:nvSpPr>
        <p:spPr>
          <a:xfrm>
            <a:off x="1206500" y="4248504"/>
            <a:ext cx="9779000" cy="8256630"/>
          </a:xfrm>
          <a:prstGeom prst="rect">
            <a:avLst/>
          </a:prstGeom>
        </p:spPr>
        <p:txBody>
          <a:bodyPr/>
          <a:lstStyle/>
          <a:p>
            <a:r>
              <a:t>Texte de puce de diapositive</a:t>
            </a:r>
          </a:p>
          <a:p>
            <a:pPr lvl="1"/>
            <a:endParaRPr/>
          </a:p>
          <a:p>
            <a:pPr lvl="2"/>
            <a:endParaRPr/>
          </a:p>
          <a:p>
            <a:pPr lvl="3"/>
            <a:endParaRPr/>
          </a:p>
          <a:p>
            <a:pPr lvl="4"/>
            <a:endParaRPr/>
          </a:p>
        </p:txBody>
      </p:sp>
      <p:sp>
        <p:nvSpPr>
          <p:cNvPr id="62" name="Bol de pâtes pappardelle avec du beurre maître d’hôtel, des noisettes grillées et des lamelles de parmesan"/>
          <p:cNvSpPr>
            <a:spLocks noGrp="1"/>
          </p:cNvSpPr>
          <p:nvPr>
            <p:ph type="pic" idx="22"/>
          </p:nvPr>
        </p:nvSpPr>
        <p:spPr>
          <a:xfrm>
            <a:off x="12192000" y="-407266"/>
            <a:ext cx="10916874" cy="14555832"/>
          </a:xfrm>
          <a:prstGeom prst="rect">
            <a:avLst/>
          </a:prstGeom>
        </p:spPr>
        <p:txBody>
          <a:bodyPr lIns="91439" tIns="45719" rIns="91439" bIns="45719">
            <a:noAutofit/>
          </a:bodyPr>
          <a:lstStyle/>
          <a:p>
            <a:endParaRPr/>
          </a:p>
        </p:txBody>
      </p:sp>
      <p:sp>
        <p:nvSpPr>
          <p:cNvPr id="63" name="Titre de diapo"/>
          <p:cNvSpPr txBox="1">
            <a:spLocks noGrp="1"/>
          </p:cNvSpPr>
          <p:nvPr>
            <p:ph type="title" hasCustomPrompt="1"/>
          </p:nvPr>
        </p:nvSpPr>
        <p:spPr>
          <a:xfrm>
            <a:off x="1206500" y="1079500"/>
            <a:ext cx="9779000" cy="1435100"/>
          </a:xfrm>
          <a:prstGeom prst="rect">
            <a:avLst/>
          </a:prstGeom>
        </p:spPr>
        <p:txBody>
          <a:bodyPr/>
          <a:lstStyle/>
          <a:p>
            <a:r>
              <a:t>Titre de diapo</a:t>
            </a:r>
          </a:p>
        </p:txBody>
      </p:sp>
      <p:sp>
        <p:nvSpPr>
          <p:cNvPr id="64" name="Numéro de diapositive"/>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re, puces, vidéo direct, petit">
    <p:spTree>
      <p:nvGrpSpPr>
        <p:cNvPr id="1" name=""/>
        <p:cNvGrpSpPr/>
        <p:nvPr/>
      </p:nvGrpSpPr>
      <p:grpSpPr>
        <a:xfrm>
          <a:off x="0" y="0"/>
          <a:ext cx="0" cy="0"/>
          <a:chOff x="0" y="0"/>
          <a:chExt cx="0" cy="0"/>
        </a:xfrm>
      </p:grpSpPr>
      <p:sp>
        <p:nvSpPr>
          <p:cNvPr id="71" name="Sous-titre de diapositive"/>
          <p:cNvSpPr txBox="1">
            <a:spLocks noGrp="1"/>
          </p:cNvSpPr>
          <p:nvPr>
            <p:ph type="body" sz="quarter" idx="21" hasCustomPrompt="1"/>
          </p:nvPr>
        </p:nvSpPr>
        <p:spPr>
          <a:xfrm>
            <a:off x="1206500" y="2372962"/>
            <a:ext cx="9779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Sous-titre de diapositive</a:t>
            </a:r>
          </a:p>
        </p:txBody>
      </p:sp>
      <p:sp>
        <p:nvSpPr>
          <p:cNvPr id="72" name="Texte niveau 1…"/>
          <p:cNvSpPr txBox="1">
            <a:spLocks noGrp="1"/>
          </p:cNvSpPr>
          <p:nvPr>
            <p:ph type="body" sz="half" idx="1" hasCustomPrompt="1"/>
          </p:nvPr>
        </p:nvSpPr>
        <p:spPr>
          <a:xfrm>
            <a:off x="1206500" y="4248504"/>
            <a:ext cx="9779000" cy="8256630"/>
          </a:xfrm>
          <a:prstGeom prst="rect">
            <a:avLst/>
          </a:prstGeom>
        </p:spPr>
        <p:txBody>
          <a:bodyPr/>
          <a:lstStyle/>
          <a:p>
            <a:r>
              <a:t>Texte de puce de diapositive</a:t>
            </a:r>
          </a:p>
          <a:p>
            <a:pPr lvl="1"/>
            <a:endParaRPr/>
          </a:p>
          <a:p>
            <a:pPr lvl="2"/>
            <a:endParaRPr/>
          </a:p>
          <a:p>
            <a:pPr lvl="3"/>
            <a:endParaRPr/>
          </a:p>
          <a:p>
            <a:pPr lvl="4"/>
            <a:endParaRPr/>
          </a:p>
        </p:txBody>
      </p:sp>
      <p:sp>
        <p:nvSpPr>
          <p:cNvPr id="73" name="Titre de diapo"/>
          <p:cNvSpPr txBox="1">
            <a:spLocks noGrp="1"/>
          </p:cNvSpPr>
          <p:nvPr>
            <p:ph type="title" hasCustomPrompt="1"/>
          </p:nvPr>
        </p:nvSpPr>
        <p:spPr>
          <a:xfrm>
            <a:off x="1206500" y="1079500"/>
            <a:ext cx="9779000" cy="1435100"/>
          </a:xfrm>
          <a:prstGeom prst="rect">
            <a:avLst/>
          </a:prstGeom>
        </p:spPr>
        <p:txBody>
          <a:bodyPr/>
          <a:lstStyle/>
          <a:p>
            <a:r>
              <a:t>Titre de diapo</a:t>
            </a:r>
          </a:p>
        </p:txBody>
      </p:sp>
      <p:sp>
        <p:nvSpPr>
          <p:cNvPr id="74" name="Numéro de diapositive"/>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itre, puces, vidéo direct, grand">
    <p:spTree>
      <p:nvGrpSpPr>
        <p:cNvPr id="1" name=""/>
        <p:cNvGrpSpPr/>
        <p:nvPr/>
      </p:nvGrpSpPr>
      <p:grpSpPr>
        <a:xfrm>
          <a:off x="0" y="0"/>
          <a:ext cx="0" cy="0"/>
          <a:chOff x="0" y="0"/>
          <a:chExt cx="0" cy="0"/>
        </a:xfrm>
      </p:grpSpPr>
      <p:sp>
        <p:nvSpPr>
          <p:cNvPr id="81" name="Sous-titre de diapositive"/>
          <p:cNvSpPr txBox="1">
            <a:spLocks noGrp="1"/>
          </p:cNvSpPr>
          <p:nvPr>
            <p:ph type="body" sz="quarter" idx="21" hasCustomPrompt="1"/>
          </p:nvPr>
        </p:nvSpPr>
        <p:spPr>
          <a:xfrm>
            <a:off x="1206500" y="2372962"/>
            <a:ext cx="9779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Sous-titre de diapositive</a:t>
            </a:r>
          </a:p>
        </p:txBody>
      </p:sp>
      <p:sp>
        <p:nvSpPr>
          <p:cNvPr id="82" name="Texte niveau 1…"/>
          <p:cNvSpPr txBox="1">
            <a:spLocks noGrp="1"/>
          </p:cNvSpPr>
          <p:nvPr>
            <p:ph type="body" sz="half" idx="1" hasCustomPrompt="1"/>
          </p:nvPr>
        </p:nvSpPr>
        <p:spPr>
          <a:xfrm>
            <a:off x="1206500" y="4248504"/>
            <a:ext cx="9779000" cy="8256630"/>
          </a:xfrm>
          <a:prstGeom prst="rect">
            <a:avLst/>
          </a:prstGeom>
        </p:spPr>
        <p:txBody>
          <a:bodyPr/>
          <a:lstStyle/>
          <a:p>
            <a:r>
              <a:t>Texte de puce de diapositive</a:t>
            </a:r>
          </a:p>
          <a:p>
            <a:pPr lvl="1"/>
            <a:endParaRPr/>
          </a:p>
          <a:p>
            <a:pPr lvl="2"/>
            <a:endParaRPr/>
          </a:p>
          <a:p>
            <a:pPr lvl="3"/>
            <a:endParaRPr/>
          </a:p>
          <a:p>
            <a:pPr lvl="4"/>
            <a:endParaRPr/>
          </a:p>
        </p:txBody>
      </p:sp>
      <p:sp>
        <p:nvSpPr>
          <p:cNvPr id="83" name="Titre de diapo"/>
          <p:cNvSpPr txBox="1">
            <a:spLocks noGrp="1"/>
          </p:cNvSpPr>
          <p:nvPr>
            <p:ph type="title" hasCustomPrompt="1"/>
          </p:nvPr>
        </p:nvSpPr>
        <p:spPr>
          <a:xfrm>
            <a:off x="1206500" y="1079500"/>
            <a:ext cx="9779000" cy="1435100"/>
          </a:xfrm>
          <a:prstGeom prst="rect">
            <a:avLst/>
          </a:prstGeom>
        </p:spPr>
        <p:txBody>
          <a:bodyPr/>
          <a:lstStyle/>
          <a:p>
            <a:r>
              <a:t>Titre de diapo</a:t>
            </a:r>
          </a:p>
        </p:txBody>
      </p:sp>
      <p:sp>
        <p:nvSpPr>
          <p:cNvPr id="84" name="Numéro de diapositive"/>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Section">
    <p:spTree>
      <p:nvGrpSpPr>
        <p:cNvPr id="1" name=""/>
        <p:cNvGrpSpPr/>
        <p:nvPr/>
      </p:nvGrpSpPr>
      <p:grpSpPr>
        <a:xfrm>
          <a:off x="0" y="0"/>
          <a:ext cx="0" cy="0"/>
          <a:chOff x="0" y="0"/>
          <a:chExt cx="0" cy="0"/>
        </a:xfrm>
      </p:grpSpPr>
      <p:sp>
        <p:nvSpPr>
          <p:cNvPr id="91" name="Titre de section"/>
          <p:cNvSpPr txBox="1">
            <a:spLocks noGrp="1"/>
          </p:cNvSpPr>
          <p:nvPr>
            <p:ph type="title" hasCustomPrompt="1"/>
          </p:nvPr>
        </p:nvSpPr>
        <p:spPr>
          <a:xfrm>
            <a:off x="1206496" y="4533900"/>
            <a:ext cx="21971004" cy="4648200"/>
          </a:xfrm>
          <a:prstGeom prst="rect">
            <a:avLst/>
          </a:prstGeom>
        </p:spPr>
        <p:txBody>
          <a:bodyPr anchor="ctr"/>
          <a:lstStyle>
            <a:lvl1pPr>
              <a:defRPr sz="11600" b="0" spc="-232">
                <a:latin typeface="Helvetica Neue Medium"/>
                <a:ea typeface="Helvetica Neue Medium"/>
                <a:cs typeface="Helvetica Neue Medium"/>
                <a:sym typeface="Helvetica Neue Medium"/>
              </a:defRPr>
            </a:lvl1pPr>
          </a:lstStyle>
          <a:p>
            <a:r>
              <a:t>Titre de section</a:t>
            </a:r>
          </a:p>
        </p:txBody>
      </p:sp>
      <p:sp>
        <p:nvSpPr>
          <p:cNvPr id="92" name="Numéro de diapositive"/>
          <p:cNvSpPr txBox="1">
            <a:spLocks noGrp="1"/>
          </p:cNvSpPr>
          <p:nvPr>
            <p:ph type="sldNum" sz="quarter" idx="2"/>
          </p:nvPr>
        </p:nvSpPr>
        <p:spPr>
          <a:xfrm>
            <a:off x="12001499" y="13085233"/>
            <a:ext cx="368505" cy="374600"/>
          </a:xfrm>
          <a:prstGeom prst="rect">
            <a:avLst/>
          </a:prstGeom>
        </p:spPr>
        <p:txBody>
          <a:bodyPr/>
          <a:lstStyle/>
          <a:p>
            <a:fld id="{86CB4B4D-7CA3-9044-876B-883B54F8677D}" type="slidenum">
              <a:t>‹N°›</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re de diapo"/>
          <p:cNvSpPr txBox="1">
            <a:spLocks noGrp="1"/>
          </p:cNvSpPr>
          <p:nvPr>
            <p:ph type="title" hasCustomPrompt="1"/>
          </p:nvPr>
        </p:nvSpPr>
        <p:spPr>
          <a:xfrm>
            <a:off x="1206500" y="1079500"/>
            <a:ext cx="21971000" cy="143316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Titre de diapo</a:t>
            </a:r>
          </a:p>
        </p:txBody>
      </p:sp>
      <p:sp>
        <p:nvSpPr>
          <p:cNvPr id="3" name="Texte niveau 1…"/>
          <p:cNvSpPr txBox="1">
            <a:spLocks noGrp="1"/>
          </p:cNvSpPr>
          <p:nvPr>
            <p:ph type="body" idx="1" hasCustomPrompt="1"/>
          </p:nvPr>
        </p:nvSpPr>
        <p:spPr>
          <a:xfrm>
            <a:off x="1206500" y="4248504"/>
            <a:ext cx="21971000" cy="82560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Texte de puce de diapositive</a:t>
            </a:r>
          </a:p>
          <a:p>
            <a:pPr lvl="1"/>
            <a:endParaRPr/>
          </a:p>
          <a:p>
            <a:pPr lvl="2"/>
            <a:endParaRPr/>
          </a:p>
          <a:p>
            <a:pPr lvl="3"/>
            <a:endParaRPr/>
          </a:p>
          <a:p>
            <a:pPr lvl="4"/>
            <a:endParaRPr/>
          </a:p>
        </p:txBody>
      </p:sp>
      <p:sp>
        <p:nvSpPr>
          <p:cNvPr id="4" name="Numéro de diapositive"/>
          <p:cNvSpPr txBox="1">
            <a:spLocks noGrp="1"/>
          </p:cNvSpPr>
          <p:nvPr>
            <p:ph type="sldNum" sz="quarter" idx="2"/>
          </p:nvPr>
        </p:nvSpPr>
        <p:spPr>
          <a:xfrm>
            <a:off x="12001499" y="13080999"/>
            <a:ext cx="368505" cy="374600"/>
          </a:xfrm>
          <a:prstGeom prst="rect">
            <a:avLst/>
          </a:prstGeom>
          <a:ln w="12700">
            <a:miter lim="400000"/>
          </a:ln>
        </p:spPr>
        <p:txBody>
          <a:bodyPr wrap="none" lIns="50800" tIns="50800" rIns="50800" bIns="50800" anchor="b">
            <a:spAutoFit/>
          </a:bodyPr>
          <a:lstStyle>
            <a:lvl1pPr algn="ctr" defTabSz="584200">
              <a:lnSpc>
                <a:spcPct val="100000"/>
              </a:lnSpc>
              <a:spcBef>
                <a:spcPts val="0"/>
              </a:spcBef>
              <a:defRPr sz="1800"/>
            </a:lvl1pPr>
          </a:lstStyle>
          <a:p>
            <a:fld id="{86CB4B4D-7CA3-9044-876B-883B54F8677D}" type="slidenum">
              <a:t>‹N°›</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transition spd="med"/>
  <p:txStyles>
    <p:titleStyle>
      <a:lvl1pPr marL="0" marR="0" indent="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9pPr>
    </p:titleStyle>
    <p:bodyStyle>
      <a:lvl1pPr marL="609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1pPr>
      <a:lvl2pPr marL="1219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2pPr>
      <a:lvl3pPr marL="1828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3pPr>
      <a:lvl4pPr marL="2438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4pPr>
      <a:lvl5pPr marL="30480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5pPr>
      <a:lvl6pPr marL="3657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6pPr>
      <a:lvl7pPr marL="4267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7pPr>
      <a:lvl8pPr marL="4876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8pPr>
      <a:lvl9pPr marL="5486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1pPr>
      <a:lvl2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2pPr>
      <a:lvl3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3pPr>
      <a:lvl4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4pPr>
      <a:lvl5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5pPr>
      <a:lvl6pPr marL="0" marR="0" indent="2286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6pPr>
      <a:lvl7pPr marL="0" marR="0" indent="2743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7pPr>
      <a:lvl8pPr marL="0" marR="0" indent="3200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8pPr>
      <a:lvl9pPr marL="0" marR="0" indent="3657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1" name="IMG_0005.png" descr="IMG_0005.png"/>
          <p:cNvPicPr>
            <a:picLocks noGrp="1" noChangeAspect="1"/>
          </p:cNvPicPr>
          <p:nvPr>
            <p:ph type="pic" idx="21"/>
          </p:nvPr>
        </p:nvPicPr>
        <p:blipFill>
          <a:blip r:embed="rId2"/>
          <a:srcRect l="15439" r="15439"/>
          <a:stretch>
            <a:fillRect/>
          </a:stretch>
        </p:blipFill>
        <p:spPr>
          <a:xfrm>
            <a:off x="10893624" y="605715"/>
            <a:ext cx="12220376" cy="12504571"/>
          </a:xfrm>
          <a:prstGeom prst="rect">
            <a:avLst/>
          </a:prstGeom>
        </p:spPr>
      </p:pic>
      <p:sp>
        <p:nvSpPr>
          <p:cNvPr id="182" name="Eïd"/>
          <p:cNvSpPr txBox="1">
            <a:spLocks noGrp="1"/>
          </p:cNvSpPr>
          <p:nvPr>
            <p:ph type="title"/>
          </p:nvPr>
        </p:nvSpPr>
        <p:spPr>
          <a:xfrm>
            <a:off x="860443" y="880487"/>
            <a:ext cx="11677344" cy="3596893"/>
          </a:xfrm>
          <a:prstGeom prst="rect">
            <a:avLst/>
          </a:prstGeom>
        </p:spPr>
        <p:txBody>
          <a:bodyPr/>
          <a:lstStyle/>
          <a:p>
            <a:r>
              <a:t>Eïd</a:t>
            </a:r>
          </a:p>
        </p:txBody>
      </p:sp>
      <p:sp>
        <p:nvSpPr>
          <p:cNvPr id="183" name="What is it ??…"/>
          <p:cNvSpPr txBox="1">
            <a:spLocks noGrp="1"/>
          </p:cNvSpPr>
          <p:nvPr>
            <p:ph type="body" sz="quarter" idx="1"/>
          </p:nvPr>
        </p:nvSpPr>
        <p:spPr>
          <a:xfrm>
            <a:off x="501667" y="4649308"/>
            <a:ext cx="9779001" cy="5385424"/>
          </a:xfrm>
          <a:prstGeom prst="rect">
            <a:avLst/>
          </a:prstGeom>
        </p:spPr>
        <p:txBody>
          <a:bodyPr/>
          <a:lstStyle/>
          <a:p>
            <a:r>
              <a:rPr dirty="0"/>
              <a:t>What is it ??</a:t>
            </a:r>
          </a:p>
          <a:p>
            <a:endParaRPr dirty="0"/>
          </a:p>
          <a:p>
            <a:endParaRPr dirty="0"/>
          </a:p>
          <a:p>
            <a:endParaRPr dirty="0"/>
          </a:p>
          <a:p>
            <a:endParaRPr dirty="0"/>
          </a:p>
          <a:p>
            <a:r>
              <a:rPr dirty="0"/>
              <a:t>Juhayna and </a:t>
            </a:r>
            <a:r>
              <a:rPr dirty="0" err="1">
                <a:solidFill>
                  <a:schemeClr val="bg2">
                    <a:lumMod val="75000"/>
                  </a:schemeClr>
                </a:solidFill>
              </a:rPr>
              <a:t>Ifemi</a:t>
            </a:r>
            <a:endParaRPr dirty="0">
              <a:solidFill>
                <a:schemeClr val="bg2">
                  <a:lumMod val="75000"/>
                </a:schemeClr>
              </a:solidFill>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C2C2C2"/>
        </a:solidFill>
        <a:effectLst/>
      </p:bgPr>
    </p:bg>
    <p:spTree>
      <p:nvGrpSpPr>
        <p:cNvPr id="1" name=""/>
        <p:cNvGrpSpPr/>
        <p:nvPr/>
      </p:nvGrpSpPr>
      <p:grpSpPr>
        <a:xfrm>
          <a:off x="0" y="0"/>
          <a:ext cx="0" cy="0"/>
          <a:chOff x="0" y="0"/>
          <a:chExt cx="0" cy="0"/>
        </a:xfrm>
      </p:grpSpPr>
      <p:sp>
        <p:nvSpPr>
          <p:cNvPr id="219" name="Orthodox Christians call Easter « Pascha ». Their celebration includes prayers, candles, and midnight ceremony to celebrate Jesus’ resurrection. After fasting for a long time, families share special food together. They also decorate red eggs, which symbo"/>
          <p:cNvSpPr txBox="1">
            <a:spLocks noGrp="1"/>
          </p:cNvSpPr>
          <p:nvPr>
            <p:ph type="body" sz="quarter" idx="1"/>
          </p:nvPr>
        </p:nvSpPr>
        <p:spPr>
          <a:xfrm>
            <a:off x="81167" y="2582868"/>
            <a:ext cx="21971001" cy="2006601"/>
          </a:xfrm>
          <a:prstGeom prst="rect">
            <a:avLst/>
          </a:prstGeom>
        </p:spPr>
        <p:txBody>
          <a:bodyPr/>
          <a:lstStyle>
            <a:lvl1pPr defTabSz="586104">
              <a:defRPr sz="3905"/>
            </a:lvl1pPr>
          </a:lstStyle>
          <a:p>
            <a:r>
              <a:t>Orthodox Christians call Easter « Pascha ». Their celebration includes prayers, candles, and midnight ceremony to celebrate Jesus’ resurrection. After fasting for a long time, families share special food together. They also decorate red eggs, which symbolize life and Jesus’ sacrifice.</a:t>
            </a:r>
          </a:p>
        </p:txBody>
      </p:sp>
      <p:sp>
        <p:nvSpPr>
          <p:cNvPr id="220" name="How Orthodox Christians celebrate Easter"/>
          <p:cNvSpPr txBox="1">
            <a:spLocks noGrp="1"/>
          </p:cNvSpPr>
          <p:nvPr>
            <p:ph type="title"/>
          </p:nvPr>
        </p:nvSpPr>
        <p:spPr>
          <a:xfrm>
            <a:off x="237968" y="-18377"/>
            <a:ext cx="23908064" cy="2108981"/>
          </a:xfrm>
          <a:prstGeom prst="rect">
            <a:avLst/>
          </a:prstGeom>
        </p:spPr>
        <p:txBody>
          <a:bodyPr>
            <a:normAutofit fontScale="90000"/>
          </a:bodyPr>
          <a:lstStyle>
            <a:lvl1pPr defTabSz="291591">
              <a:defRPr sz="9840" spc="-98"/>
            </a:lvl1pPr>
          </a:lstStyle>
          <a:p>
            <a:r>
              <a:t>How Orthodox Christians celebrate Easter</a:t>
            </a:r>
          </a:p>
        </p:txBody>
      </p:sp>
      <p:pic>
        <p:nvPicPr>
          <p:cNvPr id="221" name="IMG_0006.jpeg" descr="IMG_0006.jpeg"/>
          <p:cNvPicPr>
            <a:picLocks noChangeAspect="1"/>
          </p:cNvPicPr>
          <p:nvPr/>
        </p:nvPicPr>
        <p:blipFill>
          <a:blip r:embed="rId2"/>
          <a:stretch>
            <a:fillRect/>
          </a:stretch>
        </p:blipFill>
        <p:spPr>
          <a:xfrm>
            <a:off x="6091230" y="4858282"/>
            <a:ext cx="13548560" cy="8632711"/>
          </a:xfrm>
          <a:prstGeom prst="rect">
            <a:avLst/>
          </a:prstGeom>
          <a:ln w="12700">
            <a:miter lim="400000"/>
          </a:ln>
        </p:spPr>
      </p:pic>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ADADAD"/>
        </a:solidFill>
        <a:effectLst/>
      </p:bgPr>
    </p:bg>
    <p:spTree>
      <p:nvGrpSpPr>
        <p:cNvPr id="1" name=""/>
        <p:cNvGrpSpPr/>
        <p:nvPr/>
      </p:nvGrpSpPr>
      <p:grpSpPr>
        <a:xfrm>
          <a:off x="0" y="0"/>
          <a:ext cx="0" cy="0"/>
          <a:chOff x="0" y="0"/>
          <a:chExt cx="0" cy="0"/>
        </a:xfrm>
      </p:grpSpPr>
      <p:sp>
        <p:nvSpPr>
          <p:cNvPr id="223" name="Catholics and Orthodox Christians believe the same story of Jesus’ resurrection, but they celebrate it in different ways sometimes on different dates. Despite these differences, Easter is a time of joy, hope, and new life for all Christians around the wo"/>
          <p:cNvSpPr txBox="1">
            <a:spLocks noGrp="1"/>
          </p:cNvSpPr>
          <p:nvPr>
            <p:ph type="body" sz="quarter" idx="1"/>
          </p:nvPr>
        </p:nvSpPr>
        <p:spPr>
          <a:xfrm>
            <a:off x="203486" y="1873419"/>
            <a:ext cx="21971001" cy="2006601"/>
          </a:xfrm>
          <a:prstGeom prst="rect">
            <a:avLst/>
          </a:prstGeom>
        </p:spPr>
        <p:txBody>
          <a:bodyPr/>
          <a:lstStyle>
            <a:lvl1pPr defTabSz="586104">
              <a:defRPr sz="3905"/>
            </a:lvl1pPr>
          </a:lstStyle>
          <a:p>
            <a:r>
              <a:t>Catholics and Orthodox Christians believe the same story of Jesus’ resurrection, but they celebrate it in different ways sometimes on different dates. Despite these differences, Easter is a time of joy, hope, and new life for all Christians around the world </a:t>
            </a:r>
          </a:p>
        </p:txBody>
      </p:sp>
      <p:sp>
        <p:nvSpPr>
          <p:cNvPr id="224" name="Conclusion"/>
          <p:cNvSpPr txBox="1">
            <a:spLocks noGrp="1"/>
          </p:cNvSpPr>
          <p:nvPr>
            <p:ph type="title"/>
          </p:nvPr>
        </p:nvSpPr>
        <p:spPr>
          <a:xfrm>
            <a:off x="203486" y="-2692435"/>
            <a:ext cx="21971004" cy="4648201"/>
          </a:xfrm>
          <a:prstGeom prst="rect">
            <a:avLst/>
          </a:prstGeom>
        </p:spPr>
        <p:txBody>
          <a:bodyPr/>
          <a:lstStyle/>
          <a:p>
            <a:r>
              <a:t>Conclusion</a:t>
            </a:r>
          </a:p>
        </p:txBody>
      </p:sp>
      <p:pic>
        <p:nvPicPr>
          <p:cNvPr id="225" name="IMG_0007.jpeg" descr="IMG_0007.jpeg"/>
          <p:cNvPicPr>
            <a:picLocks noChangeAspect="1"/>
          </p:cNvPicPr>
          <p:nvPr/>
        </p:nvPicPr>
        <p:blipFill>
          <a:blip r:embed="rId2"/>
          <a:stretch>
            <a:fillRect/>
          </a:stretch>
        </p:blipFill>
        <p:spPr>
          <a:xfrm>
            <a:off x="688380" y="4608599"/>
            <a:ext cx="12037184" cy="6775621"/>
          </a:xfrm>
          <a:prstGeom prst="rect">
            <a:avLst/>
          </a:prstGeom>
          <a:ln w="12700">
            <a:miter lim="400000"/>
          </a:ln>
        </p:spPr>
      </p:pic>
      <p:pic>
        <p:nvPicPr>
          <p:cNvPr id="226" name="IMG_0008.jpeg" descr="IMG_0008.jpeg"/>
          <p:cNvPicPr>
            <a:picLocks noChangeAspect="1"/>
          </p:cNvPicPr>
          <p:nvPr/>
        </p:nvPicPr>
        <p:blipFill>
          <a:blip r:embed="rId3"/>
          <a:stretch>
            <a:fillRect/>
          </a:stretch>
        </p:blipFill>
        <p:spPr>
          <a:xfrm>
            <a:off x="13120445" y="4667522"/>
            <a:ext cx="9984310" cy="6657775"/>
          </a:xfrm>
          <a:prstGeom prst="rect">
            <a:avLst/>
          </a:prstGeom>
          <a:ln w="12700">
            <a:miter lim="400000"/>
          </a:ln>
        </p:spPr>
      </p:pic>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8" name="IMG_0015.jpeg" descr="IMG_0015.jpeg"/>
          <p:cNvPicPr>
            <a:picLocks noGrp="1" noChangeAspect="1"/>
          </p:cNvPicPr>
          <p:nvPr>
            <p:ph type="pic" idx="21"/>
          </p:nvPr>
        </p:nvPicPr>
        <p:blipFill>
          <a:blip r:embed="rId2"/>
          <a:srcRect l="30649" r="30649"/>
          <a:stretch>
            <a:fillRect/>
          </a:stretch>
        </p:blipFill>
        <p:spPr>
          <a:xfrm>
            <a:off x="11980325" y="878014"/>
            <a:ext cx="11516752" cy="11784584"/>
          </a:xfrm>
          <a:prstGeom prst="rect">
            <a:avLst/>
          </a:prstGeom>
        </p:spPr>
      </p:pic>
      <p:sp>
        <p:nvSpPr>
          <p:cNvPr id="229" name="Christmas"/>
          <p:cNvSpPr txBox="1">
            <a:spLocks noGrp="1"/>
          </p:cNvSpPr>
          <p:nvPr>
            <p:ph type="title"/>
          </p:nvPr>
        </p:nvSpPr>
        <p:spPr>
          <a:xfrm>
            <a:off x="1611452" y="1917865"/>
            <a:ext cx="7252091" cy="3365335"/>
          </a:xfrm>
          <a:prstGeom prst="rect">
            <a:avLst/>
          </a:prstGeom>
        </p:spPr>
        <p:txBody>
          <a:bodyPr>
            <a:normAutofit/>
          </a:bodyPr>
          <a:lstStyle/>
          <a:p>
            <a:r>
              <a:rPr sz="11000" dirty="0">
                <a:solidFill>
                  <a:srgbClr val="0070C0"/>
                </a:solidFill>
              </a:rPr>
              <a:t>Christmas</a:t>
            </a:r>
          </a:p>
        </p:txBody>
      </p:sp>
      <p:sp>
        <p:nvSpPr>
          <p:cNvPr id="2" name="ZoneTexte 1">
            <a:extLst>
              <a:ext uri="{FF2B5EF4-FFF2-40B4-BE49-F238E27FC236}">
                <a16:creationId xmlns:a16="http://schemas.microsoft.com/office/drawing/2014/main" id="{C6212E26-BC37-EE84-EC23-BDE90BAEBAD6}"/>
              </a:ext>
            </a:extLst>
          </p:cNvPr>
          <p:cNvSpPr txBox="1"/>
          <p:nvPr/>
        </p:nvSpPr>
        <p:spPr>
          <a:xfrm>
            <a:off x="1611452" y="11125899"/>
            <a:ext cx="7046258" cy="134447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2438338" rtl="0" fontAlgn="auto" latinLnBrk="0" hangingPunct="0">
              <a:lnSpc>
                <a:spcPct val="90000"/>
              </a:lnSpc>
              <a:spcBef>
                <a:spcPts val="4500"/>
              </a:spcBef>
              <a:spcAft>
                <a:spcPts val="0"/>
              </a:spcAft>
              <a:buClrTx/>
              <a:buSzTx/>
              <a:buFontTx/>
              <a:buNone/>
              <a:tabLst/>
            </a:pPr>
            <a:r>
              <a:rPr kumimoji="0" lang="en-US" sz="4800" b="0" i="0" u="none" strike="noStrike" cap="none" spc="0" normalizeH="0" baseline="0">
                <a:ln>
                  <a:noFill/>
                </a:ln>
                <a:solidFill>
                  <a:schemeClr val="bg2">
                    <a:lumMod val="25000"/>
                  </a:schemeClr>
                </a:solidFill>
                <a:effectLst/>
                <a:uFillTx/>
                <a:latin typeface="+mn-lt"/>
                <a:ea typeface="+mn-ea"/>
                <a:cs typeface="+mn-cs"/>
                <a:sym typeface="Helvetica Neue"/>
              </a:rPr>
              <a:t>By Melvyn </a:t>
            </a:r>
            <a:r>
              <a:rPr kumimoji="0" lang="en-US" sz="4800" b="0" i="0" u="none" strike="noStrike" cap="none" spc="0" normalizeH="0" baseline="0" dirty="0">
                <a:ln>
                  <a:noFill/>
                </a:ln>
                <a:solidFill>
                  <a:schemeClr val="bg2">
                    <a:lumMod val="25000"/>
                  </a:schemeClr>
                </a:solidFill>
                <a:effectLst/>
                <a:uFillTx/>
                <a:latin typeface="+mn-lt"/>
                <a:ea typeface="+mn-ea"/>
                <a:cs typeface="+mn-cs"/>
                <a:sym typeface="Helvetica Neue"/>
              </a:rPr>
              <a:t>and </a:t>
            </a:r>
            <a:r>
              <a:rPr kumimoji="0" lang="en-US" sz="4800" b="0" i="0" u="none" strike="noStrike" cap="none" spc="0" normalizeH="0" baseline="0" dirty="0" err="1">
                <a:ln>
                  <a:noFill/>
                </a:ln>
                <a:solidFill>
                  <a:schemeClr val="bg2">
                    <a:lumMod val="25000"/>
                  </a:schemeClr>
                </a:solidFill>
                <a:effectLst/>
                <a:uFillTx/>
                <a:latin typeface="+mn-lt"/>
                <a:ea typeface="+mn-ea"/>
                <a:cs typeface="+mn-cs"/>
                <a:sym typeface="Helvetica Neue"/>
              </a:rPr>
              <a:t>Waçanne</a:t>
            </a:r>
            <a:r>
              <a:rPr kumimoji="0" lang="en-US" sz="4800" b="0" i="0" u="none" strike="noStrike" cap="none" spc="0" normalizeH="0" baseline="0" dirty="0">
                <a:ln>
                  <a:noFill/>
                </a:ln>
                <a:solidFill>
                  <a:schemeClr val="bg2">
                    <a:lumMod val="25000"/>
                  </a:schemeClr>
                </a:solidFill>
                <a:effectLst/>
                <a:uFillTx/>
                <a:latin typeface="+mn-lt"/>
                <a:ea typeface="+mn-ea"/>
                <a:cs typeface="+mn-cs"/>
                <a:sym typeface="Helvetica Neue"/>
              </a:rPr>
              <a:t> </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 name="When ?"/>
          <p:cNvSpPr txBox="1">
            <a:spLocks noGrp="1"/>
          </p:cNvSpPr>
          <p:nvPr>
            <p:ph type="ctrTitle"/>
          </p:nvPr>
        </p:nvSpPr>
        <p:spPr>
          <a:xfrm>
            <a:off x="1804377" y="531189"/>
            <a:ext cx="8555191" cy="2582482"/>
          </a:xfrm>
          <a:prstGeom prst="rect">
            <a:avLst/>
          </a:prstGeom>
        </p:spPr>
        <p:txBody>
          <a:bodyPr/>
          <a:lstStyle/>
          <a:p>
            <a:r>
              <a:rPr dirty="0"/>
              <a:t>When ?</a:t>
            </a:r>
          </a:p>
        </p:txBody>
      </p:sp>
      <p:sp>
        <p:nvSpPr>
          <p:cNvPr id="233" name="Christmas is a holiday celebrated in December, more precisely…"/>
          <p:cNvSpPr txBox="1">
            <a:spLocks noGrp="1"/>
          </p:cNvSpPr>
          <p:nvPr>
            <p:ph type="subTitle" sz="quarter" idx="1"/>
          </p:nvPr>
        </p:nvSpPr>
        <p:spPr>
          <a:xfrm>
            <a:off x="760519" y="4037491"/>
            <a:ext cx="11964881" cy="6998941"/>
          </a:xfrm>
          <a:prstGeom prst="rect">
            <a:avLst/>
          </a:prstGeom>
        </p:spPr>
        <p:txBody>
          <a:bodyPr>
            <a:normAutofit/>
          </a:bodyPr>
          <a:lstStyle/>
          <a:p>
            <a:pPr defTabSz="800735">
              <a:defRPr sz="5335"/>
            </a:pPr>
            <a:endParaRPr lang="fr-FR" dirty="0"/>
          </a:p>
          <a:p>
            <a:pPr defTabSz="800735">
              <a:defRPr sz="5335"/>
            </a:pPr>
            <a:r>
              <a:rPr dirty="0"/>
              <a:t>Christmas is a holiday celebrated</a:t>
            </a:r>
            <a:r>
              <a:rPr lang="zh-CN" altLang="fr-FR" dirty="0"/>
              <a:t> </a:t>
            </a:r>
            <a:r>
              <a:rPr lang="fr-FR" dirty="0"/>
              <a:t>on December 25th.</a:t>
            </a:r>
            <a:r>
              <a:rPr lang="zh-CN" altLang="fr-FR" dirty="0"/>
              <a:t> </a:t>
            </a:r>
            <a:r>
              <a:rPr lang="fr-FR" altLang="zh-CN" dirty="0" err="1"/>
              <a:t>Families</a:t>
            </a:r>
            <a:r>
              <a:rPr lang="fr-FR" altLang="zh-CN" dirty="0"/>
              <a:t> </a:t>
            </a:r>
            <a:r>
              <a:rPr lang="fr-FR" altLang="zh-CN" dirty="0" err="1"/>
              <a:t>gather</a:t>
            </a:r>
            <a:r>
              <a:rPr lang="fr-FR" altLang="zh-CN" dirty="0"/>
              <a:t>, people </a:t>
            </a:r>
            <a:r>
              <a:rPr lang="fr-FR" altLang="zh-CN" dirty="0" err="1"/>
              <a:t>sing</a:t>
            </a:r>
            <a:r>
              <a:rPr lang="fr-FR" altLang="zh-CN" dirty="0"/>
              <a:t> Christmas Carols and </a:t>
            </a:r>
            <a:r>
              <a:rPr lang="fr-FR" altLang="zh-CN" dirty="0" err="1"/>
              <a:t>eat</a:t>
            </a:r>
            <a:r>
              <a:rPr lang="fr-FR" altLang="zh-CN" dirty="0"/>
              <a:t>. On Christmas Eve (December 24th), people </a:t>
            </a:r>
            <a:r>
              <a:rPr lang="fr-FR" altLang="zh-CN" dirty="0" err="1"/>
              <a:t>also</a:t>
            </a:r>
            <a:r>
              <a:rPr lang="fr-FR" altLang="zh-CN" dirty="0"/>
              <a:t> have </a:t>
            </a:r>
            <a:r>
              <a:rPr lang="fr-FR" altLang="zh-CN" dirty="0" err="1"/>
              <a:t>dinner</a:t>
            </a:r>
            <a:r>
              <a:rPr lang="fr-FR" altLang="zh-CN" dirty="0"/>
              <a:t> and open </a:t>
            </a:r>
            <a:r>
              <a:rPr lang="fr-FR" altLang="zh-CN" dirty="0" err="1"/>
              <a:t>presents</a:t>
            </a:r>
            <a:r>
              <a:rPr lang="fr-FR" altLang="zh-CN" dirty="0"/>
              <a:t> at </a:t>
            </a:r>
            <a:r>
              <a:rPr lang="fr-FR" altLang="zh-CN" dirty="0" err="1"/>
              <a:t>midnight</a:t>
            </a:r>
            <a:r>
              <a:rPr lang="fr-FR" altLang="zh-CN" dirty="0"/>
              <a:t>. </a:t>
            </a:r>
          </a:p>
          <a:p>
            <a:pPr defTabSz="800735">
              <a:defRPr sz="5335"/>
            </a:pPr>
            <a:r>
              <a:rPr lang="fr-FR" dirty="0" err="1"/>
              <a:t>It’s</a:t>
            </a:r>
            <a:r>
              <a:rPr lang="fr-FR" dirty="0"/>
              <a:t> a time of </a:t>
            </a:r>
            <a:r>
              <a:rPr lang="fr-FR" dirty="0" err="1"/>
              <a:t>family</a:t>
            </a:r>
            <a:r>
              <a:rPr lang="fr-FR" dirty="0"/>
              <a:t> sharing. </a:t>
            </a:r>
            <a:endParaRPr dirty="0"/>
          </a:p>
        </p:txBody>
      </p:sp>
      <p:pic>
        <p:nvPicPr>
          <p:cNvPr id="234" name="IMG_0010.jpeg" descr="IMG_0010.jpeg"/>
          <p:cNvPicPr>
            <a:picLocks noChangeAspect="1"/>
          </p:cNvPicPr>
          <p:nvPr/>
        </p:nvPicPr>
        <p:blipFill>
          <a:blip r:embed="rId2"/>
          <a:stretch>
            <a:fillRect/>
          </a:stretch>
        </p:blipFill>
        <p:spPr>
          <a:xfrm>
            <a:off x="12970676" y="531189"/>
            <a:ext cx="9608947" cy="6394316"/>
          </a:xfrm>
          <a:prstGeom prst="rect">
            <a:avLst/>
          </a:prstGeom>
          <a:ln w="12700">
            <a:miter lim="400000"/>
          </a:ln>
        </p:spPr>
      </p:pic>
      <p:pic>
        <p:nvPicPr>
          <p:cNvPr id="3" name="IMG_0014.jpeg" descr="IMG_0014.jpeg">
            <a:extLst>
              <a:ext uri="{FF2B5EF4-FFF2-40B4-BE49-F238E27FC236}">
                <a16:creationId xmlns:a16="http://schemas.microsoft.com/office/drawing/2014/main" id="{0F83F667-EDC8-BE13-9200-40CFECDE6FC2}"/>
              </a:ext>
            </a:extLst>
          </p:cNvPr>
          <p:cNvPicPr>
            <a:picLocks noChangeAspect="1"/>
          </p:cNvPicPr>
          <p:nvPr/>
        </p:nvPicPr>
        <p:blipFill>
          <a:blip r:embed="rId3"/>
          <a:srcRect l="34966"/>
          <a:stretch>
            <a:fillRect/>
          </a:stretch>
        </p:blipFill>
        <p:spPr>
          <a:xfrm>
            <a:off x="16581273" y="6185870"/>
            <a:ext cx="6839875" cy="6998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pic>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6" name="IMG_0011.jpeg" descr="IMG_0011.jpeg"/>
          <p:cNvPicPr>
            <a:picLocks noGrp="1" noChangeAspect="1"/>
          </p:cNvPicPr>
          <p:nvPr>
            <p:ph type="pic" idx="21"/>
          </p:nvPr>
        </p:nvPicPr>
        <p:blipFill>
          <a:blip r:embed="rId2"/>
          <a:srcRect l="22473" r="22473"/>
          <a:stretch>
            <a:fillRect/>
          </a:stretch>
        </p:blipFill>
        <p:spPr>
          <a:xfrm>
            <a:off x="12192000" y="1270000"/>
            <a:ext cx="10922000" cy="11176000"/>
          </a:xfrm>
          <a:prstGeom prst="rect">
            <a:avLst/>
          </a:prstGeom>
        </p:spPr>
      </p:pic>
      <p:sp>
        <p:nvSpPr>
          <p:cNvPr id="237" name="The gifts"/>
          <p:cNvSpPr txBox="1">
            <a:spLocks noGrp="1"/>
          </p:cNvSpPr>
          <p:nvPr>
            <p:ph type="title"/>
          </p:nvPr>
        </p:nvSpPr>
        <p:spPr>
          <a:xfrm>
            <a:off x="2196270" y="-751849"/>
            <a:ext cx="8486340" cy="5555055"/>
          </a:xfrm>
          <a:prstGeom prst="rect">
            <a:avLst/>
          </a:prstGeom>
        </p:spPr>
        <p:txBody>
          <a:bodyPr/>
          <a:lstStyle/>
          <a:p>
            <a:r>
              <a:t>The gifts</a:t>
            </a:r>
          </a:p>
        </p:txBody>
      </p:sp>
      <p:sp>
        <p:nvSpPr>
          <p:cNvPr id="238" name="The gifts are put the day before under the tree, they are deposited by Santa Claus."/>
          <p:cNvSpPr txBox="1">
            <a:spLocks noGrp="1"/>
          </p:cNvSpPr>
          <p:nvPr>
            <p:ph type="body" sz="quarter" idx="1"/>
          </p:nvPr>
        </p:nvSpPr>
        <p:spPr>
          <a:xfrm>
            <a:off x="936567" y="5942283"/>
            <a:ext cx="9779001" cy="5385425"/>
          </a:xfrm>
          <a:prstGeom prst="rect">
            <a:avLst/>
          </a:prstGeom>
        </p:spPr>
        <p:txBody>
          <a:bodyPr/>
          <a:lstStyle/>
          <a:p>
            <a:r>
              <a:t>The gifts are put the day before under the tree, they are deposited by Santa Claus.</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0" name="IMG_0012.jpeg" descr="IMG_0012.jpeg"/>
          <p:cNvPicPr>
            <a:picLocks noGrp="1" noChangeAspect="1"/>
          </p:cNvPicPr>
          <p:nvPr>
            <p:ph type="pic" idx="21"/>
          </p:nvPr>
        </p:nvPicPr>
        <p:blipFill>
          <a:blip r:embed="rId2"/>
          <a:srcRect l="11276" r="11276"/>
          <a:stretch>
            <a:fillRect/>
          </a:stretch>
        </p:blipFill>
        <p:spPr>
          <a:xfrm>
            <a:off x="13510887" y="1343376"/>
            <a:ext cx="10278911" cy="10517955"/>
          </a:xfrm>
          <a:prstGeom prst="rect">
            <a:avLst/>
          </a:prstGeom>
        </p:spPr>
      </p:pic>
      <p:sp>
        <p:nvSpPr>
          <p:cNvPr id="241" name="The calendar in chocolate"/>
          <p:cNvSpPr txBox="1">
            <a:spLocks noGrp="1"/>
          </p:cNvSpPr>
          <p:nvPr>
            <p:ph type="title"/>
          </p:nvPr>
        </p:nvSpPr>
        <p:spPr>
          <a:xfrm>
            <a:off x="229879" y="554199"/>
            <a:ext cx="13471354" cy="2800924"/>
          </a:xfrm>
          <a:prstGeom prst="rect">
            <a:avLst/>
          </a:prstGeom>
        </p:spPr>
        <p:txBody>
          <a:bodyPr/>
          <a:lstStyle/>
          <a:p>
            <a:r>
              <a:t>The calendar in chocolate</a:t>
            </a:r>
          </a:p>
        </p:txBody>
      </p:sp>
      <p:sp>
        <p:nvSpPr>
          <p:cNvPr id="242" name="Children open a box each day since the beginning of December, a chocolate is hidden to make them wait before the D-day"/>
          <p:cNvSpPr txBox="1">
            <a:spLocks noGrp="1"/>
          </p:cNvSpPr>
          <p:nvPr>
            <p:ph type="body" sz="quarter" idx="1"/>
          </p:nvPr>
        </p:nvSpPr>
        <p:spPr>
          <a:xfrm>
            <a:off x="1549939" y="5044328"/>
            <a:ext cx="9779001" cy="5385424"/>
          </a:xfrm>
          <a:prstGeom prst="rect">
            <a:avLst/>
          </a:prstGeom>
        </p:spPr>
        <p:txBody>
          <a:bodyPr/>
          <a:lstStyle/>
          <a:p>
            <a:r>
              <a:t>Children open a box each day since the beginning of December, a chocolate is hidden to make them wait before the D-day</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4" name="IMG_0013.jpeg" descr="IMG_0013.jpeg"/>
          <p:cNvPicPr>
            <a:picLocks noGrp="1" noChangeAspect="1"/>
          </p:cNvPicPr>
          <p:nvPr>
            <p:ph type="pic" idx="21"/>
          </p:nvPr>
        </p:nvPicPr>
        <p:blipFill>
          <a:blip r:embed="rId2"/>
          <a:srcRect l="14001" r="14001"/>
          <a:stretch>
            <a:fillRect/>
          </a:stretch>
        </p:blipFill>
        <p:spPr>
          <a:xfrm>
            <a:off x="11689550" y="871934"/>
            <a:ext cx="11700147" cy="11972244"/>
          </a:xfrm>
          <a:prstGeom prst="rect">
            <a:avLst/>
          </a:prstGeom>
        </p:spPr>
      </p:pic>
      <p:sp>
        <p:nvSpPr>
          <p:cNvPr id="245" name="The Decoration"/>
          <p:cNvSpPr txBox="1">
            <a:spLocks noGrp="1"/>
          </p:cNvSpPr>
          <p:nvPr>
            <p:ph type="title"/>
          </p:nvPr>
        </p:nvSpPr>
        <p:spPr>
          <a:xfrm>
            <a:off x="1158737" y="1111259"/>
            <a:ext cx="9447568" cy="1614342"/>
          </a:xfrm>
          <a:prstGeom prst="rect">
            <a:avLst/>
          </a:prstGeom>
        </p:spPr>
        <p:txBody>
          <a:bodyPr/>
          <a:lstStyle/>
          <a:p>
            <a:r>
              <a:t>The Decoration</a:t>
            </a:r>
          </a:p>
        </p:txBody>
      </p:sp>
      <p:sp>
        <p:nvSpPr>
          <p:cNvPr id="246" name="The houses are decorated with a fir tree surrounded by garlands that shine and balls colored in red, green, gold and silver usually,…"/>
          <p:cNvSpPr txBox="1">
            <a:spLocks noGrp="1"/>
          </p:cNvSpPr>
          <p:nvPr>
            <p:ph type="body" sz="half" idx="1"/>
          </p:nvPr>
        </p:nvSpPr>
        <p:spPr>
          <a:xfrm>
            <a:off x="646478" y="3430372"/>
            <a:ext cx="9779001" cy="6855256"/>
          </a:xfrm>
          <a:prstGeom prst="rect">
            <a:avLst/>
          </a:prstGeom>
        </p:spPr>
        <p:txBody>
          <a:bodyPr/>
          <a:lstStyle/>
          <a:p>
            <a:pPr defTabSz="726440">
              <a:defRPr sz="4840"/>
            </a:pPr>
            <a:r>
              <a:rPr dirty="0"/>
              <a:t>The houses are decorated with a fir tree surrounded by </a:t>
            </a:r>
            <a:r>
              <a:rPr lang="fr-FR" dirty="0" err="1"/>
              <a:t>tinsels</a:t>
            </a:r>
            <a:r>
              <a:rPr dirty="0"/>
              <a:t> that shine and </a:t>
            </a:r>
            <a:r>
              <a:rPr lang="fr-FR" dirty="0" err="1"/>
              <a:t>ornaments</a:t>
            </a:r>
            <a:r>
              <a:rPr dirty="0"/>
              <a:t> colored in red, green, gold and silver usually</a:t>
            </a:r>
            <a:r>
              <a:rPr lang="fr-FR"/>
              <a:t>.</a:t>
            </a:r>
            <a:endParaRPr dirty="0"/>
          </a:p>
          <a:p>
            <a:pPr defTabSz="726440">
              <a:defRPr sz="4840"/>
            </a:pPr>
            <a:endParaRPr dirty="0"/>
          </a:p>
          <a:p>
            <a:pPr defTabSz="726440">
              <a:defRPr sz="4840"/>
            </a:pPr>
            <a:r>
              <a:rPr dirty="0"/>
              <a:t>On the chimneys we put socks in which we put candy and chocolate.</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1" name="IMG_0005.png" descr="IMG_0005.png"/>
          <p:cNvPicPr>
            <a:picLocks noGrp="1" noChangeAspect="1"/>
          </p:cNvPicPr>
          <p:nvPr>
            <p:ph type="pic" idx="21"/>
          </p:nvPr>
        </p:nvPicPr>
        <p:blipFill>
          <a:blip r:embed="rId2"/>
          <a:srcRect l="15439" r="15439"/>
          <a:stretch>
            <a:fillRect/>
          </a:stretch>
        </p:blipFill>
        <p:spPr>
          <a:xfrm>
            <a:off x="9554408" y="399454"/>
            <a:ext cx="12623677" cy="12917251"/>
          </a:xfrm>
          <a:prstGeom prst="rect">
            <a:avLst/>
          </a:prstGeom>
        </p:spPr>
      </p:pic>
      <p:sp>
        <p:nvSpPr>
          <p:cNvPr id="252" name="Thank you and Goodbye ;)"/>
          <p:cNvSpPr txBox="1">
            <a:spLocks noGrp="1"/>
          </p:cNvSpPr>
          <p:nvPr>
            <p:ph type="body" sz="quarter" idx="1"/>
          </p:nvPr>
        </p:nvSpPr>
        <p:spPr>
          <a:xfrm>
            <a:off x="766343" y="5255944"/>
            <a:ext cx="6708052" cy="2831575"/>
          </a:xfrm>
          <a:prstGeom prst="rect">
            <a:avLst/>
          </a:prstGeom>
        </p:spPr>
        <p:txBody>
          <a:bodyPr/>
          <a:lstStyle/>
          <a:p>
            <a:r>
              <a:t>Thank you and Goodbye ;)</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 name="Fasting"/>
          <p:cNvSpPr txBox="1">
            <a:spLocks noGrp="1"/>
          </p:cNvSpPr>
          <p:nvPr>
            <p:ph type="title"/>
          </p:nvPr>
        </p:nvSpPr>
        <p:spPr>
          <a:xfrm>
            <a:off x="397615" y="197776"/>
            <a:ext cx="24064205" cy="3189262"/>
          </a:xfrm>
          <a:prstGeom prst="rect">
            <a:avLst/>
          </a:prstGeom>
        </p:spPr>
        <p:txBody>
          <a:bodyPr/>
          <a:lstStyle/>
          <a:p>
            <a:r>
              <a:t>Fasting </a:t>
            </a:r>
          </a:p>
        </p:txBody>
      </p:sp>
      <p:sp>
        <p:nvSpPr>
          <p:cNvPr id="186" name="Texte"/>
          <p:cNvSpPr txBox="1"/>
          <p:nvPr/>
        </p:nvSpPr>
        <p:spPr>
          <a:xfrm rot="21588380">
            <a:off x="626616" y="4298259"/>
            <a:ext cx="4690488" cy="203314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endParaRPr/>
          </a:p>
        </p:txBody>
      </p:sp>
      <p:sp>
        <p:nvSpPr>
          <p:cNvPr id="187" name="The Eid festival is a reward for having fasted for a month."/>
          <p:cNvSpPr txBox="1"/>
          <p:nvPr/>
        </p:nvSpPr>
        <p:spPr>
          <a:xfrm>
            <a:off x="581071" y="4639662"/>
            <a:ext cx="8443851" cy="655577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defRPr sz="5500" b="1"/>
            </a:pPr>
            <a:r>
              <a:t>The Eid festival is a reward for having fasted for a month.</a:t>
            </a:r>
          </a:p>
          <a:p>
            <a:pPr>
              <a:defRPr sz="5500" b="1"/>
            </a:pPr>
            <a:endParaRPr/>
          </a:p>
          <a:p>
            <a:pPr>
              <a:defRPr sz="5500" b="1"/>
            </a:pPr>
            <a:endParaRPr/>
          </a:p>
        </p:txBody>
      </p:sp>
      <p:pic>
        <p:nvPicPr>
          <p:cNvPr id="188" name="IMG_0006.jpeg" descr="IMG_0006.jpeg"/>
          <p:cNvPicPr>
            <a:picLocks noChangeAspect="1"/>
          </p:cNvPicPr>
          <p:nvPr/>
        </p:nvPicPr>
        <p:blipFill>
          <a:blip r:embed="rId2"/>
          <a:stretch>
            <a:fillRect/>
          </a:stretch>
        </p:blipFill>
        <p:spPr>
          <a:xfrm>
            <a:off x="10183062" y="1058235"/>
            <a:ext cx="12649289" cy="11995016"/>
          </a:xfrm>
          <a:prstGeom prst="rect">
            <a:avLst/>
          </a:prstGeom>
          <a:ln w="12700">
            <a:miter lim="400000"/>
          </a:ln>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0" name="IMG_0002.avif" descr="IMG_0002.avif"/>
          <p:cNvPicPr>
            <a:picLocks noGrp="1" noChangeAspect="1"/>
          </p:cNvPicPr>
          <p:nvPr>
            <p:ph type="pic" idx="21"/>
          </p:nvPr>
        </p:nvPicPr>
        <p:blipFill>
          <a:blip r:embed="rId2"/>
          <a:srcRect l="1136" r="1136"/>
          <a:stretch>
            <a:fillRect/>
          </a:stretch>
        </p:blipFill>
        <p:spPr>
          <a:xfrm>
            <a:off x="12192000" y="1270000"/>
            <a:ext cx="10922000" cy="11176000"/>
          </a:xfrm>
          <a:prstGeom prst="rect">
            <a:avLst/>
          </a:prstGeom>
        </p:spPr>
      </p:pic>
      <p:sp>
        <p:nvSpPr>
          <p:cNvPr id="191" name="How it works"/>
          <p:cNvSpPr txBox="1">
            <a:spLocks noGrp="1"/>
          </p:cNvSpPr>
          <p:nvPr>
            <p:ph type="title"/>
          </p:nvPr>
        </p:nvSpPr>
        <p:spPr>
          <a:xfrm>
            <a:off x="1206500" y="-703057"/>
            <a:ext cx="9779000" cy="5882273"/>
          </a:xfrm>
          <a:prstGeom prst="rect">
            <a:avLst/>
          </a:prstGeom>
        </p:spPr>
        <p:txBody>
          <a:bodyPr/>
          <a:lstStyle/>
          <a:p>
            <a:r>
              <a:t>How it works</a:t>
            </a:r>
          </a:p>
        </p:txBody>
      </p:sp>
      <p:sp>
        <p:nvSpPr>
          <p:cNvPr id="192" name="Eid is usually celebrated in March or April, depending on the lunar calendar. People get up early to go to the mosque, then they eat and open gifts."/>
          <p:cNvSpPr txBox="1">
            <a:spLocks noGrp="1"/>
          </p:cNvSpPr>
          <p:nvPr>
            <p:ph type="body" sz="quarter" idx="1"/>
          </p:nvPr>
        </p:nvSpPr>
        <p:spPr>
          <a:prstGeom prst="rect">
            <a:avLst/>
          </a:prstGeom>
        </p:spPr>
        <p:txBody>
          <a:bodyPr/>
          <a:lstStyle/>
          <a:p>
            <a:r>
              <a:t>  Eid is usually celebrated in March or April, depending on the lunar calendar. People get up early to go to the mosque, then they eat and open gifts.</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 name="IMG_0003.avif" descr="IMG_0003.avif"/>
          <p:cNvPicPr>
            <a:picLocks noGrp="1" noChangeAspect="1"/>
          </p:cNvPicPr>
          <p:nvPr>
            <p:ph type="pic" idx="21"/>
          </p:nvPr>
        </p:nvPicPr>
        <p:blipFill>
          <a:blip r:embed="rId2"/>
          <a:srcRect l="10893" r="10893"/>
          <a:stretch>
            <a:fillRect/>
          </a:stretch>
        </p:blipFill>
        <p:spPr>
          <a:xfrm>
            <a:off x="12192000" y="1270000"/>
            <a:ext cx="10922000" cy="11176000"/>
          </a:xfrm>
          <a:prstGeom prst="rect">
            <a:avLst/>
          </a:prstGeom>
        </p:spPr>
      </p:pic>
      <p:sp>
        <p:nvSpPr>
          <p:cNvPr id="195" name="Family"/>
          <p:cNvSpPr txBox="1">
            <a:spLocks noGrp="1"/>
          </p:cNvSpPr>
          <p:nvPr>
            <p:ph type="title"/>
          </p:nvPr>
        </p:nvSpPr>
        <p:spPr>
          <a:xfrm>
            <a:off x="1206500" y="-1135508"/>
            <a:ext cx="9779000" cy="5882274"/>
          </a:xfrm>
          <a:prstGeom prst="rect">
            <a:avLst/>
          </a:prstGeom>
        </p:spPr>
        <p:txBody>
          <a:bodyPr/>
          <a:lstStyle/>
          <a:p>
            <a:r>
              <a:t>  Family</a:t>
            </a:r>
          </a:p>
        </p:txBody>
      </p:sp>
      <p:sp>
        <p:nvSpPr>
          <p:cNvPr id="196" name="We're going to see the family; it's a day of sharing with loved ones."/>
          <p:cNvSpPr txBox="1">
            <a:spLocks noGrp="1"/>
          </p:cNvSpPr>
          <p:nvPr>
            <p:ph type="body" sz="quarter" idx="1"/>
          </p:nvPr>
        </p:nvSpPr>
        <p:spPr>
          <a:prstGeom prst="rect">
            <a:avLst/>
          </a:prstGeom>
        </p:spPr>
        <p:txBody>
          <a:bodyPr/>
          <a:lstStyle/>
          <a:p>
            <a:r>
              <a:t>We're going to see the family; it's a day of sharing with loved ones.</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8" name="IMG_0001.jpeg" descr="IMG_0001.jpeg"/>
          <p:cNvPicPr>
            <a:picLocks noGrp="1" noChangeAspect="1"/>
          </p:cNvPicPr>
          <p:nvPr>
            <p:ph type="pic" idx="21"/>
          </p:nvPr>
        </p:nvPicPr>
        <p:blipFill>
          <a:blip r:embed="rId2"/>
          <a:srcRect l="13352" r="13352"/>
          <a:stretch>
            <a:fillRect/>
          </a:stretch>
        </p:blipFill>
        <p:spPr>
          <a:xfrm>
            <a:off x="12192000" y="1270000"/>
            <a:ext cx="10922000" cy="11176000"/>
          </a:xfrm>
          <a:prstGeom prst="rect">
            <a:avLst/>
          </a:prstGeom>
        </p:spPr>
      </p:pic>
      <p:sp>
        <p:nvSpPr>
          <p:cNvPr id="199" name="Food"/>
          <p:cNvSpPr txBox="1">
            <a:spLocks noGrp="1"/>
          </p:cNvSpPr>
          <p:nvPr>
            <p:ph type="title"/>
          </p:nvPr>
        </p:nvSpPr>
        <p:spPr>
          <a:xfrm>
            <a:off x="1206500" y="-1405790"/>
            <a:ext cx="9779000" cy="5882274"/>
          </a:xfrm>
          <a:prstGeom prst="rect">
            <a:avLst/>
          </a:prstGeom>
        </p:spPr>
        <p:txBody>
          <a:bodyPr/>
          <a:lstStyle/>
          <a:p>
            <a:r>
              <a:t>Food</a:t>
            </a:r>
          </a:p>
        </p:txBody>
      </p:sp>
      <p:sp>
        <p:nvSpPr>
          <p:cNvPr id="200" name="On this day, people eat more sweets and prepare oriental pastries in advance."/>
          <p:cNvSpPr txBox="1">
            <a:spLocks noGrp="1"/>
          </p:cNvSpPr>
          <p:nvPr>
            <p:ph type="body" sz="quarter" idx="1"/>
          </p:nvPr>
        </p:nvSpPr>
        <p:spPr>
          <a:xfrm>
            <a:off x="837169" y="5337035"/>
            <a:ext cx="9779001" cy="5385425"/>
          </a:xfrm>
          <a:prstGeom prst="rect">
            <a:avLst/>
          </a:prstGeom>
        </p:spPr>
        <p:txBody>
          <a:bodyPr/>
          <a:lstStyle/>
          <a:p>
            <a:r>
              <a:t>On this day, people eat more sweets and prepare oriental pastries in advance.</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C2C2C2"/>
        </a:solidFill>
        <a:effectLst/>
      </p:bgPr>
    </p:bg>
    <p:spTree>
      <p:nvGrpSpPr>
        <p:cNvPr id="1" name=""/>
        <p:cNvGrpSpPr/>
        <p:nvPr/>
      </p:nvGrpSpPr>
      <p:grpSpPr>
        <a:xfrm>
          <a:off x="0" y="0"/>
          <a:ext cx="0" cy="0"/>
          <a:chOff x="0" y="0"/>
          <a:chExt cx="0" cy="0"/>
        </a:xfrm>
      </p:grpSpPr>
      <p:sp>
        <p:nvSpPr>
          <p:cNvPr id="202" name="Anzhelina , Clélia, Marouane and Oxhana"/>
          <p:cNvSpPr txBox="1">
            <a:spLocks noGrp="1"/>
          </p:cNvSpPr>
          <p:nvPr>
            <p:ph type="body" idx="21"/>
          </p:nvPr>
        </p:nvSpPr>
        <p:spPr>
          <a:xfrm>
            <a:off x="666046" y="12809404"/>
            <a:ext cx="21971001" cy="6604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dirty="0"/>
              <a:t>Anzhelina , Clélia, </a:t>
            </a:r>
            <a:r>
              <a:rPr dirty="0">
                <a:solidFill>
                  <a:schemeClr val="bg2">
                    <a:lumMod val="75000"/>
                  </a:schemeClr>
                </a:solidFill>
              </a:rPr>
              <a:t>Marouane</a:t>
            </a:r>
            <a:r>
              <a:rPr dirty="0"/>
              <a:t> and </a:t>
            </a:r>
            <a:r>
              <a:rPr dirty="0" err="1"/>
              <a:t>Oxhana</a:t>
            </a:r>
            <a:endParaRPr dirty="0"/>
          </a:p>
        </p:txBody>
      </p:sp>
      <p:sp>
        <p:nvSpPr>
          <p:cNvPr id="203" name="Easter is the most important Christian celebration. It celebrates the resurrection of Jesus Christ three days after his death. Catholics and Orthodox Christians celebrate Easter in similar but different ways"/>
          <p:cNvSpPr txBox="1">
            <a:spLocks noGrp="1"/>
          </p:cNvSpPr>
          <p:nvPr>
            <p:ph type="body" sz="quarter" idx="1"/>
          </p:nvPr>
        </p:nvSpPr>
        <p:spPr>
          <a:xfrm>
            <a:off x="1206500" y="2188857"/>
            <a:ext cx="21971000" cy="2006601"/>
          </a:xfrm>
          <a:prstGeom prst="rect">
            <a:avLst/>
          </a:prstGeom>
        </p:spPr>
        <p:txBody>
          <a:bodyPr/>
          <a:lstStyle>
            <a:lvl1pPr defTabSz="586104">
              <a:defRPr sz="3905"/>
            </a:lvl1pPr>
          </a:lstStyle>
          <a:p>
            <a:r>
              <a:t>Easter is the most important Christian celebration. It celebrates the resurrection of Jesus Christ three days after his death. Catholics and Orthodox Christians celebrate Easter in similar but different ways </a:t>
            </a:r>
          </a:p>
        </p:txBody>
      </p:sp>
      <p:sp>
        <p:nvSpPr>
          <p:cNvPr id="204" name="Easter in Christianity"/>
          <p:cNvSpPr txBox="1">
            <a:spLocks noGrp="1"/>
          </p:cNvSpPr>
          <p:nvPr>
            <p:ph type="title"/>
          </p:nvPr>
        </p:nvSpPr>
        <p:spPr>
          <a:xfrm>
            <a:off x="1206498" y="-2425863"/>
            <a:ext cx="21971004" cy="4648201"/>
          </a:xfrm>
          <a:prstGeom prst="rect">
            <a:avLst/>
          </a:prstGeom>
        </p:spPr>
        <p:txBody>
          <a:bodyPr/>
          <a:lstStyle/>
          <a:p>
            <a:r>
              <a:t>Easter in Christianity </a:t>
            </a:r>
          </a:p>
        </p:txBody>
      </p:sp>
      <p:pic>
        <p:nvPicPr>
          <p:cNvPr id="205" name="IMG_0002.jpeg" descr="IMG_0002.jpeg"/>
          <p:cNvPicPr>
            <a:picLocks noChangeAspect="1"/>
          </p:cNvPicPr>
          <p:nvPr/>
        </p:nvPicPr>
        <p:blipFill>
          <a:blip r:embed="rId2"/>
          <a:stretch>
            <a:fillRect/>
          </a:stretch>
        </p:blipFill>
        <p:spPr>
          <a:xfrm>
            <a:off x="5911249" y="3853729"/>
            <a:ext cx="13902498" cy="8885242"/>
          </a:xfrm>
          <a:prstGeom prst="rect">
            <a:avLst/>
          </a:prstGeom>
          <a:ln w="12700">
            <a:miter lim="400000"/>
          </a:ln>
        </p:spPr>
      </p:pic>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C2C2C2"/>
        </a:solidFill>
        <a:effectLst/>
      </p:bgPr>
    </p:bg>
    <p:spTree>
      <p:nvGrpSpPr>
        <p:cNvPr id="1" name=""/>
        <p:cNvGrpSpPr/>
        <p:nvPr/>
      </p:nvGrpSpPr>
      <p:grpSpPr>
        <a:xfrm>
          <a:off x="0" y="0"/>
          <a:ext cx="0" cy="0"/>
          <a:chOff x="0" y="0"/>
          <a:chExt cx="0" cy="0"/>
        </a:xfrm>
      </p:grpSpPr>
      <p:sp>
        <p:nvSpPr>
          <p:cNvPr id="207" name="Easter comes from a Jewish festival called Passover. Christians celebrate Jesus’ resurrection as a symbol of life and hope. The date changes every year so Catholics and Orthodox may celebrate it on different days because they use different calendars"/>
          <p:cNvSpPr txBox="1">
            <a:spLocks noGrp="1"/>
          </p:cNvSpPr>
          <p:nvPr>
            <p:ph type="body" sz="quarter" idx="1"/>
          </p:nvPr>
        </p:nvSpPr>
        <p:spPr>
          <a:xfrm>
            <a:off x="496696" y="2139905"/>
            <a:ext cx="21971001" cy="2006601"/>
          </a:xfrm>
          <a:prstGeom prst="rect">
            <a:avLst/>
          </a:prstGeom>
        </p:spPr>
        <p:txBody>
          <a:bodyPr/>
          <a:lstStyle>
            <a:lvl1pPr defTabSz="586104">
              <a:defRPr sz="3905"/>
            </a:lvl1pPr>
          </a:lstStyle>
          <a:p>
            <a:r>
              <a:t>Easter comes from a Jewish festival called Passover. Christians celebrate Jesus’ resurrection as a symbol of life and hope. The date changes every year so Catholics and Orthodox may celebrate it on different days because they use different calendars</a:t>
            </a:r>
          </a:p>
        </p:txBody>
      </p:sp>
      <p:sp>
        <p:nvSpPr>
          <p:cNvPr id="208" name="The history of Easter"/>
          <p:cNvSpPr txBox="1">
            <a:spLocks noGrp="1"/>
          </p:cNvSpPr>
          <p:nvPr>
            <p:ph type="title"/>
          </p:nvPr>
        </p:nvSpPr>
        <p:spPr>
          <a:xfrm>
            <a:off x="496695" y="-2572719"/>
            <a:ext cx="21971004" cy="4648201"/>
          </a:xfrm>
          <a:prstGeom prst="rect">
            <a:avLst/>
          </a:prstGeom>
        </p:spPr>
        <p:txBody>
          <a:bodyPr/>
          <a:lstStyle/>
          <a:p>
            <a:r>
              <a:t>The history of Easter</a:t>
            </a:r>
          </a:p>
        </p:txBody>
      </p:sp>
      <p:pic>
        <p:nvPicPr>
          <p:cNvPr id="209" name="IMG_0004.avif" descr="IMG_0004.avif"/>
          <p:cNvPicPr>
            <a:picLocks noChangeAspect="1"/>
          </p:cNvPicPr>
          <p:nvPr/>
        </p:nvPicPr>
        <p:blipFill>
          <a:blip r:embed="rId2"/>
          <a:stretch>
            <a:fillRect/>
          </a:stretch>
        </p:blipFill>
        <p:spPr>
          <a:xfrm>
            <a:off x="4990850" y="4515707"/>
            <a:ext cx="13426466" cy="8943828"/>
          </a:xfrm>
          <a:prstGeom prst="rect">
            <a:avLst/>
          </a:prstGeom>
          <a:ln w="12700">
            <a:miter lim="400000"/>
          </a:ln>
        </p:spPr>
      </p:pic>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C2C2C2"/>
        </a:solidFill>
        <a:effectLst/>
      </p:bgPr>
    </p:bg>
    <p:spTree>
      <p:nvGrpSpPr>
        <p:cNvPr id="1" name=""/>
        <p:cNvGrpSpPr/>
        <p:nvPr/>
      </p:nvGrpSpPr>
      <p:grpSpPr>
        <a:xfrm>
          <a:off x="0" y="0"/>
          <a:ext cx="0" cy="0"/>
          <a:chOff x="0" y="0"/>
          <a:chExt cx="0" cy="0"/>
        </a:xfrm>
      </p:grpSpPr>
      <p:sp>
        <p:nvSpPr>
          <p:cNvPr id="211" name="Lent is the 40-day period before Easter. Christians pray more, make sacrifices, and think about their actions. Catholics often give up things they enjoy, while Orthodox Christians have more stricter food rules"/>
          <p:cNvSpPr txBox="1">
            <a:spLocks noGrp="1"/>
          </p:cNvSpPr>
          <p:nvPr>
            <p:ph type="body" sz="quarter" idx="1"/>
          </p:nvPr>
        </p:nvSpPr>
        <p:spPr>
          <a:xfrm>
            <a:off x="398792" y="1870669"/>
            <a:ext cx="22832232" cy="2006601"/>
          </a:xfrm>
          <a:prstGeom prst="rect">
            <a:avLst/>
          </a:prstGeom>
        </p:spPr>
        <p:txBody>
          <a:bodyPr/>
          <a:lstStyle>
            <a:lvl1pPr defTabSz="586104">
              <a:defRPr sz="3905"/>
            </a:lvl1pPr>
          </a:lstStyle>
          <a:p>
            <a:r>
              <a:t>Lent is the 40-day period before Easter. Christians pray more, make sacrifices, and think about their actions. Catholics often give up things they enjoy, while Orthodox Christians have more stricter food rules </a:t>
            </a:r>
          </a:p>
        </p:txBody>
      </p:sp>
      <p:sp>
        <p:nvSpPr>
          <p:cNvPr id="212" name="Lent: Preparing for Easter"/>
          <p:cNvSpPr txBox="1">
            <a:spLocks noGrp="1"/>
          </p:cNvSpPr>
          <p:nvPr>
            <p:ph type="title"/>
          </p:nvPr>
        </p:nvSpPr>
        <p:spPr>
          <a:xfrm>
            <a:off x="398791" y="-2719575"/>
            <a:ext cx="21971004" cy="4648201"/>
          </a:xfrm>
          <a:prstGeom prst="rect">
            <a:avLst/>
          </a:prstGeom>
        </p:spPr>
        <p:txBody>
          <a:bodyPr/>
          <a:lstStyle/>
          <a:p>
            <a:r>
              <a:t>Lent: Preparing for Easter</a:t>
            </a:r>
          </a:p>
        </p:txBody>
      </p:sp>
      <p:pic>
        <p:nvPicPr>
          <p:cNvPr id="213" name="IMG_0010.jxl" descr="IMG_0010.jxl"/>
          <p:cNvPicPr>
            <a:picLocks noChangeAspect="1"/>
          </p:cNvPicPr>
          <p:nvPr/>
        </p:nvPicPr>
        <p:blipFill>
          <a:blip r:embed="rId2"/>
          <a:stretch>
            <a:fillRect/>
          </a:stretch>
        </p:blipFill>
        <p:spPr>
          <a:xfrm>
            <a:off x="5564728" y="3791773"/>
            <a:ext cx="12500361" cy="9662568"/>
          </a:xfrm>
          <a:prstGeom prst="rect">
            <a:avLst/>
          </a:prstGeom>
          <a:ln w="12700">
            <a:miter lim="400000"/>
          </a:ln>
        </p:spPr>
      </p:pic>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C2C2C2"/>
        </a:solidFill>
        <a:effectLst/>
      </p:bgPr>
    </p:bg>
    <p:spTree>
      <p:nvGrpSpPr>
        <p:cNvPr id="1" name=""/>
        <p:cNvGrpSpPr/>
        <p:nvPr/>
      </p:nvGrpSpPr>
      <p:grpSpPr>
        <a:xfrm>
          <a:off x="0" y="0"/>
          <a:ext cx="0" cy="0"/>
          <a:chOff x="0" y="0"/>
          <a:chExt cx="0" cy="0"/>
        </a:xfrm>
      </p:grpSpPr>
      <p:sp>
        <p:nvSpPr>
          <p:cNvPr id="215" name="Catholics celebrate Holy Week before Easter, including Palm Sunday, Good Friday and Easter Sunday. They go to church, sing songs, and spend time with their families. Easter eggs and chocolate eggs are popular traditions that represent new life."/>
          <p:cNvSpPr txBox="1">
            <a:spLocks noGrp="1"/>
          </p:cNvSpPr>
          <p:nvPr>
            <p:ph type="body" sz="quarter" idx="1"/>
          </p:nvPr>
        </p:nvSpPr>
        <p:spPr>
          <a:xfrm>
            <a:off x="501377" y="2411931"/>
            <a:ext cx="23381246" cy="2006601"/>
          </a:xfrm>
          <a:prstGeom prst="rect">
            <a:avLst/>
          </a:prstGeom>
        </p:spPr>
        <p:txBody>
          <a:bodyPr/>
          <a:lstStyle>
            <a:lvl1pPr defTabSz="586104">
              <a:defRPr sz="3905"/>
            </a:lvl1pPr>
          </a:lstStyle>
          <a:p>
            <a:r>
              <a:t>Catholics celebrate Holy Week before Easter, including Palm Sunday, Good Friday and Easter Sunday. They go to church, sing songs, and spend time with their families. Easter eggs and chocolate eggs are popular traditions that represent new life.</a:t>
            </a:r>
          </a:p>
        </p:txBody>
      </p:sp>
      <p:sp>
        <p:nvSpPr>
          <p:cNvPr id="216" name="How Catholics Christians celebrate Easter"/>
          <p:cNvSpPr txBox="1">
            <a:spLocks noGrp="1"/>
          </p:cNvSpPr>
          <p:nvPr>
            <p:ph type="title"/>
          </p:nvPr>
        </p:nvSpPr>
        <p:spPr>
          <a:xfrm>
            <a:off x="64039" y="111970"/>
            <a:ext cx="23812427" cy="2006601"/>
          </a:xfrm>
          <a:prstGeom prst="rect">
            <a:avLst/>
          </a:prstGeom>
        </p:spPr>
        <p:txBody>
          <a:bodyPr/>
          <a:lstStyle>
            <a:lvl1pPr defTabSz="291591">
              <a:defRPr sz="9840" spc="-98"/>
            </a:lvl1pPr>
          </a:lstStyle>
          <a:p>
            <a:r>
              <a:t>How Catholics Christians celebrate Easter</a:t>
            </a:r>
          </a:p>
        </p:txBody>
      </p:sp>
      <p:pic>
        <p:nvPicPr>
          <p:cNvPr id="217" name="IMG_0005.jpeg" descr="IMG_0005.jpeg"/>
          <p:cNvPicPr>
            <a:picLocks noChangeAspect="1"/>
          </p:cNvPicPr>
          <p:nvPr/>
        </p:nvPicPr>
        <p:blipFill>
          <a:blip r:embed="rId2"/>
          <a:stretch>
            <a:fillRect/>
          </a:stretch>
        </p:blipFill>
        <p:spPr>
          <a:xfrm>
            <a:off x="6185079" y="4711893"/>
            <a:ext cx="13270816" cy="8847210"/>
          </a:xfrm>
          <a:prstGeom prst="rect">
            <a:avLst/>
          </a:prstGeom>
          <a:ln w="12700">
            <a:miter lim="400000"/>
          </a:ln>
        </p:spPr>
      </p:pic>
    </p:spTree>
  </p:cSld>
  <p:clrMapOvr>
    <a:masterClrMapping/>
  </p:clrMapOvr>
  <p:transition spd="med"/>
</p:sld>
</file>

<file path=ppt/theme/theme1.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12</TotalTime>
  <Words>519</Words>
  <Application>Microsoft Macintosh PowerPoint</Application>
  <PresentationFormat>Personnalisé</PresentationFormat>
  <Paragraphs>43</Paragraphs>
  <Slides>17</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17</vt:i4>
      </vt:variant>
    </vt:vector>
  </HeadingPairs>
  <TitlesOfParts>
    <vt:vector size="23" baseType="lpstr">
      <vt:lpstr>Avenir Next Regular</vt:lpstr>
      <vt:lpstr>Helvetica Neue</vt:lpstr>
      <vt:lpstr>Helvetica Neue Medium</vt:lpstr>
      <vt:lpstr>Produkt Extralight</vt:lpstr>
      <vt:lpstr>Produkt Light</vt:lpstr>
      <vt:lpstr>21_BasicWhite</vt:lpstr>
      <vt:lpstr>Eïd</vt:lpstr>
      <vt:lpstr>Fasting </vt:lpstr>
      <vt:lpstr>How it works</vt:lpstr>
      <vt:lpstr>  Family</vt:lpstr>
      <vt:lpstr>Food</vt:lpstr>
      <vt:lpstr>Easter in Christianity </vt:lpstr>
      <vt:lpstr>The history of Easter</vt:lpstr>
      <vt:lpstr>Lent: Preparing for Easter</vt:lpstr>
      <vt:lpstr>How Catholics Christians celebrate Easter</vt:lpstr>
      <vt:lpstr>How Orthodox Christians celebrate Easter</vt:lpstr>
      <vt:lpstr>Conclusion</vt:lpstr>
      <vt:lpstr>Christmas</vt:lpstr>
      <vt:lpstr>When ?</vt:lpstr>
      <vt:lpstr>The gifts</vt:lpstr>
      <vt:lpstr>The calendar in chocolate</vt:lpstr>
      <vt:lpstr>The Decoration</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Microsoft Office User</cp:lastModifiedBy>
  <cp:revision>3</cp:revision>
  <dcterms:modified xsi:type="dcterms:W3CDTF">2026-05-25T11:15:10Z</dcterms:modified>
</cp:coreProperties>
</file>